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notesMasterIdLst>
    <p:notesMasterId r:id="rId16"/>
  </p:notesMasterIdLst>
  <p:handoutMasterIdLst>
    <p:handoutMasterId r:id="rId17"/>
  </p:handoutMasterIdLst>
  <p:sldIdLst>
    <p:sldId id="258" r:id="rId5"/>
    <p:sldId id="452" r:id="rId6"/>
    <p:sldId id="579" r:id="rId7"/>
    <p:sldId id="582" r:id="rId8"/>
    <p:sldId id="584" r:id="rId9"/>
    <p:sldId id="585" r:id="rId10"/>
    <p:sldId id="586" r:id="rId11"/>
    <p:sldId id="587" r:id="rId12"/>
    <p:sldId id="590" r:id="rId13"/>
    <p:sldId id="591" r:id="rId14"/>
    <p:sldId id="597" r:id="rId15"/>
  </p:sldIdLst>
  <p:sldSz cx="12192000" cy="6858000"/>
  <p:notesSz cx="7099300" cy="10234613"/>
  <p:embeddedFontLst>
    <p:embeddedFont>
      <p:font typeface="Bradley Hand ITC" panose="03070402050302030203" pitchFamily="66" charset="0"/>
      <p:regular r:id="rId18"/>
    </p:embeddedFont>
    <p:embeddedFont>
      <p:font typeface="Calibri" panose="020F0502020204030204" pitchFamily="34" charset="0"/>
      <p:regular r:id="rId19"/>
      <p:bold r:id="rId20"/>
      <p:italic r:id="rId21"/>
      <p:boldItalic r:id="rId22"/>
    </p:embeddedFont>
    <p:embeddedFont>
      <p:font typeface="Calibri Light" panose="020F0302020204030204" pitchFamily="34" charset="0"/>
      <p:regular r:id="rId23"/>
      <p:italic r:id="rId24"/>
    </p:embeddedFont>
    <p:embeddedFont>
      <p:font typeface="Consolas" panose="020B0609020204030204" pitchFamily="49" charset="0"/>
      <p:regular r:id="rId25"/>
      <p:bold r:id="rId26"/>
      <p:italic r:id="rId27"/>
      <p:boldItalic r:id="rId28"/>
    </p:embeddedFont>
    <p:embeddedFont>
      <p:font typeface="Segoe UI" panose="020B0502040204020203" pitchFamily="34" charset="0"/>
      <p:regular r:id="rId29"/>
      <p:bold r:id="rId30"/>
      <p:italic r:id="rId31"/>
      <p:boldItalic r:id="rId32"/>
    </p:embeddedFont>
    <p:embeddedFont>
      <p:font typeface="Segoe UI Light" panose="020B0502040204020203" pitchFamily="34" charset="0"/>
      <p:regular r:id="rId33"/>
      <p:italic r:id="rId34"/>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ëlle MUSSET" initials="JM" lastIdx="4" clrIdx="0">
    <p:extLst>
      <p:ext uri="{19B8F6BF-5375-455C-9EA6-DF929625EA0E}">
        <p15:presenceInfo xmlns:p15="http://schemas.microsoft.com/office/powerpoint/2012/main" userId="S-1-5-21-1801674531-1897051121-839522115-1153" providerId="AD"/>
      </p:ext>
    </p:extLst>
  </p:cmAuthor>
  <p:cmAuthor id="2" name="Anthony Cosson" initials="AC" lastIdx="3" clrIdx="1">
    <p:extLst>
      <p:ext uri="{19B8F6BF-5375-455C-9EA6-DF929625EA0E}">
        <p15:presenceInfo xmlns:p15="http://schemas.microsoft.com/office/powerpoint/2012/main" userId="dabd56f56a279738" providerId="Windows Live"/>
      </p:ext>
    </p:extLst>
  </p:cmAuthor>
  <p:cmAuthor id="3" name="Vincent DAVID" initials="VD" lastIdx="1" clrIdx="2">
    <p:extLst>
      <p:ext uri="{19B8F6BF-5375-455C-9EA6-DF929625EA0E}">
        <p15:presenceInfo xmlns:p15="http://schemas.microsoft.com/office/powerpoint/2012/main" userId="S::vdavid@campus-eni.fr::a179e871-c6cb-4f06-9d32-5582c6e7051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3240"/>
    <a:srgbClr val="03AFC1"/>
    <a:srgbClr val="962D3E"/>
    <a:srgbClr val="F4ECC7"/>
    <a:srgbClr val="F46914"/>
    <a:srgbClr val="B014A9"/>
    <a:srgbClr val="348899"/>
    <a:srgbClr val="6A0DB7"/>
    <a:srgbClr val="959E9E"/>
    <a:srgbClr val="ACC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5D4B9D-7A11-4017-A7F5-2B1CAAA4A284}" v="3" dt="2021-03-19T16:00:28.215"/>
  </p1510:revLst>
</p1510:revInfo>
</file>

<file path=ppt/tableStyles.xml><?xml version="1.0" encoding="utf-8"?>
<a:tblStyleLst xmlns:a="http://schemas.openxmlformats.org/drawingml/2006/main" def="{5C22544A-7EE6-4342-B048-85BDC9FD1C3A}">
  <a:tblStyle styleId="{2D5ABB26-0587-4C30-8999-92F81FD0307C}" styleName="Aucun style, aucune grill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DF18680-E054-41AD-8BC1-D1AEF772440D}" styleName="Style moyen 2 - Accentuation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Style moyen 3 - Accentuation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Style moyen 3 - Accentuation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A488322-F2BA-4B5B-9748-0D474271808F}" styleName="Style moyen 3 - Accentuation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B301B821-A1FF-4177-AEE7-76D212191A09}" styleName="Style moyen 1 - Accentuation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Style moyen 1 - Accentuation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53" autoAdjust="0"/>
    <p:restoredTop sz="81584" autoAdjust="0"/>
  </p:normalViewPr>
  <p:slideViewPr>
    <p:cSldViewPr snapToGrid="0">
      <p:cViewPr varScale="1">
        <p:scale>
          <a:sx n="86" d="100"/>
          <a:sy n="86" d="100"/>
        </p:scale>
        <p:origin x="756" y="60"/>
      </p:cViewPr>
      <p:guideLst>
        <p:guide orient="horz" pos="2160"/>
        <p:guide pos="3840"/>
      </p:guideLst>
    </p:cSldViewPr>
  </p:slideViewPr>
  <p:outlineViewPr>
    <p:cViewPr>
      <p:scale>
        <a:sx n="33" d="100"/>
        <a:sy n="33" d="100"/>
      </p:scale>
      <p:origin x="0" y="-2482"/>
    </p:cViewPr>
  </p:outlineViewPr>
  <p:notesTextViewPr>
    <p:cViewPr>
      <p:scale>
        <a:sx n="150" d="100"/>
        <a:sy n="150" d="100"/>
      </p:scale>
      <p:origin x="0" y="0"/>
    </p:cViewPr>
  </p:notesTextViewPr>
  <p:notesViewPr>
    <p:cSldViewPr snapToGrid="0">
      <p:cViewPr varScale="1">
        <p:scale>
          <a:sx n="51" d="100"/>
          <a:sy n="51" d="100"/>
        </p:scale>
        <p:origin x="2712"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tableStyles" Target="tableStyles.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commentAuthors" Target="commentAuthor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fr-FR"/>
          </a:p>
        </p:txBody>
      </p:sp>
      <p:sp>
        <p:nvSpPr>
          <p:cNvPr id="3" name="Espace réservé de la date 2"/>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7A8EB9EB-B186-4F9A-9F85-BBB1D65C7589}" type="datetimeFigureOut">
              <a:rPr lang="fr-FR" smtClean="0"/>
              <a:t>15/04/2021</a:t>
            </a:fld>
            <a:endParaRPr lang="fr-FR"/>
          </a:p>
        </p:txBody>
      </p:sp>
      <p:sp>
        <p:nvSpPr>
          <p:cNvPr id="4" name="Espace réservé du pied de page 3"/>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fr-FR"/>
          </a:p>
        </p:txBody>
      </p:sp>
      <p:sp>
        <p:nvSpPr>
          <p:cNvPr id="5" name="Espace réservé du numéro de diapositive 4"/>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2611C90E-7C5C-4FC7-8E56-A2E921698B81}" type="slidenum">
              <a:rPr lang="fr-FR" smtClean="0"/>
              <a:t>‹N°›</a:t>
            </a:fld>
            <a:endParaRPr lang="fr-FR"/>
          </a:p>
        </p:txBody>
      </p:sp>
    </p:spTree>
    <p:extLst>
      <p:ext uri="{BB962C8B-B14F-4D97-AF65-F5344CB8AC3E}">
        <p14:creationId xmlns:p14="http://schemas.microsoft.com/office/powerpoint/2010/main" val="1622490857"/>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svg>
</file>

<file path=ppt/media/image12.png>
</file>

<file path=ppt/media/image2.sv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fr-FR"/>
          </a:p>
        </p:txBody>
      </p:sp>
      <p:sp>
        <p:nvSpPr>
          <p:cNvPr id="3" name="Espace réservé de la date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E63BDECB-E14E-459C-896C-A883D5960C42}" type="datetimeFigureOut">
              <a:rPr lang="fr-FR" smtClean="0"/>
              <a:t>15/04/2021</a:t>
            </a:fld>
            <a:endParaRPr lang="fr-FR"/>
          </a:p>
        </p:txBody>
      </p:sp>
      <p:sp>
        <p:nvSpPr>
          <p:cNvPr id="4" name="Espace réservé de l'image des diapositives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fr-FR"/>
          </a:p>
        </p:txBody>
      </p:sp>
      <p:sp>
        <p:nvSpPr>
          <p:cNvPr id="5" name="Espace réservé des commentaires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fr-FR"/>
          </a:p>
        </p:txBody>
      </p:sp>
      <p:sp>
        <p:nvSpPr>
          <p:cNvPr id="7" name="Espace réservé du numéro de diapositive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00CA5B4E-61E0-4854-9785-88AF627D622D}" type="slidenum">
              <a:rPr lang="fr-FR" smtClean="0"/>
              <a:t>‹N°›</a:t>
            </a:fld>
            <a:endParaRPr lang="fr-FR"/>
          </a:p>
        </p:txBody>
      </p:sp>
    </p:spTree>
    <p:extLst>
      <p:ext uri="{BB962C8B-B14F-4D97-AF65-F5344CB8AC3E}">
        <p14:creationId xmlns:p14="http://schemas.microsoft.com/office/powerpoint/2010/main" val="3467805838"/>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b="1" u="sng" dirty="0"/>
          </a:p>
        </p:txBody>
      </p:sp>
    </p:spTree>
    <p:extLst>
      <p:ext uri="{BB962C8B-B14F-4D97-AF65-F5344CB8AC3E}">
        <p14:creationId xmlns:p14="http://schemas.microsoft.com/office/powerpoint/2010/main" val="17374243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0687741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503203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957697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603096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6499513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350204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8107795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9921512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9293446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1717093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re du cours">
    <p:bg>
      <p:bgPr>
        <a:solidFill>
          <a:srgbClr val="343642"/>
        </a:solidFill>
        <a:effectLst/>
      </p:bgPr>
    </p:bg>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1524000" y="1122363"/>
            <a:ext cx="9144000" cy="2387600"/>
          </a:xfrm>
          <a:effectLst/>
        </p:spPr>
        <p:txBody>
          <a:bodyPr anchor="b"/>
          <a:lstStyle>
            <a:lvl1pPr algn="ctr">
              <a:defRPr sz="6000">
                <a:solidFill>
                  <a:schemeClr val="bg1"/>
                </a:solidFill>
                <a:effectLst/>
                <a:latin typeface="Segoe UI Light" panose="020B0502040204020203" pitchFamily="34" charset="0"/>
                <a:cs typeface="Segoe UI Light" panose="020B0502040204020203" pitchFamily="34" charset="0"/>
              </a:defRPr>
            </a:lvl1pPr>
          </a:lstStyle>
          <a:p>
            <a:r>
              <a:rPr lang="fr-FR" dirty="0"/>
              <a:t>Titre du cours</a:t>
            </a:r>
          </a:p>
        </p:txBody>
      </p:sp>
      <p:sp>
        <p:nvSpPr>
          <p:cNvPr id="3" name="Sous-titre 2"/>
          <p:cNvSpPr>
            <a:spLocks noGrp="1"/>
          </p:cNvSpPr>
          <p:nvPr>
            <p:ph type="subTitle" idx="1" hasCustomPrompt="1"/>
          </p:nvPr>
        </p:nvSpPr>
        <p:spPr>
          <a:xfrm>
            <a:off x="1524000" y="3602038"/>
            <a:ext cx="9144000" cy="1655762"/>
          </a:xfrm>
          <a:effectLst/>
        </p:spPr>
        <p:txBody>
          <a:bodyPr/>
          <a:lstStyle>
            <a:lvl1pPr marL="0" indent="0" algn="ctr">
              <a:buNone/>
              <a:defRPr sz="2400" b="1" i="0" baseline="0">
                <a:solidFill>
                  <a:srgbClr val="348899"/>
                </a:solidFill>
                <a:effectLst/>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dirty="0"/>
              <a:t>Numéro du module - Titre du module</a:t>
            </a:r>
          </a:p>
        </p:txBody>
      </p:sp>
      <p:sp>
        <p:nvSpPr>
          <p:cNvPr id="9" name="Numérotation"/>
          <p:cNvSpPr>
            <a:spLocks noGrp="1"/>
          </p:cNvSpPr>
          <p:nvPr>
            <p:ph type="sldNum" sz="quarter" idx="12"/>
          </p:nvPr>
        </p:nvSpPr>
        <p:spPr>
          <a:xfrm>
            <a:off x="9154762" y="6173787"/>
            <a:ext cx="2743200" cy="365125"/>
          </a:xfrm>
          <a:prstGeom prst="rect">
            <a:avLst/>
          </a:prstGeom>
        </p:spPr>
        <p:txBody>
          <a:bodyPr lIns="0" tIns="0" rIns="0" bIns="0" anchor="b" anchorCtr="0"/>
          <a:lstStyle>
            <a:lvl1pPr>
              <a:defRPr>
                <a:solidFill>
                  <a:schemeClr val="bg1"/>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grpSp>
        <p:nvGrpSpPr>
          <p:cNvPr id="6" name="Logo ENI">
            <a:extLst>
              <a:ext uri="{FF2B5EF4-FFF2-40B4-BE49-F238E27FC236}">
                <a16:creationId xmlns:a16="http://schemas.microsoft.com/office/drawing/2014/main" id="{0A5694C6-9200-4C62-B3B0-B0BD2D44EE86}"/>
              </a:ext>
            </a:extLst>
          </p:cNvPr>
          <p:cNvGrpSpPr/>
          <p:nvPr userDrawn="1"/>
        </p:nvGrpSpPr>
        <p:grpSpPr>
          <a:xfrm>
            <a:off x="338654" y="5699158"/>
            <a:ext cx="840465" cy="839754"/>
            <a:chOff x="1851544" y="-860783"/>
            <a:chExt cx="8866612" cy="8859113"/>
          </a:xfrm>
        </p:grpSpPr>
        <p:sp>
          <p:nvSpPr>
            <p:cNvPr id="8" name="Fond Bleu">
              <a:extLst>
                <a:ext uri="{FF2B5EF4-FFF2-40B4-BE49-F238E27FC236}">
                  <a16:creationId xmlns:a16="http://schemas.microsoft.com/office/drawing/2014/main" id="{5A93EFBB-E721-4ADA-B4EA-ACA194FBF1B6}"/>
                </a:ext>
              </a:extLst>
            </p:cNvPr>
            <p:cNvSpPr/>
            <p:nvPr/>
          </p:nvSpPr>
          <p:spPr>
            <a:xfrm>
              <a:off x="1851544" y="-860783"/>
              <a:ext cx="8866612" cy="8859113"/>
            </a:xfrm>
            <a:prstGeom prst="rect">
              <a:avLst/>
            </a:prstGeom>
            <a:solidFill>
              <a:srgbClr val="114A8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rait Horizontal">
              <a:extLst>
                <a:ext uri="{FF2B5EF4-FFF2-40B4-BE49-F238E27FC236}">
                  <a16:creationId xmlns:a16="http://schemas.microsoft.com/office/drawing/2014/main" id="{F7E028EB-6FB8-4EBF-8865-1247391EFA40}"/>
                </a:ext>
              </a:extLst>
            </p:cNvPr>
            <p:cNvSpPr/>
            <p:nvPr userDrawn="1"/>
          </p:nvSpPr>
          <p:spPr>
            <a:xfrm>
              <a:off x="3595686" y="6624638"/>
              <a:ext cx="5400672" cy="95253"/>
            </a:xfrm>
            <a:prstGeom prst="rect">
              <a:avLst/>
            </a:prstGeom>
            <a:solidFill>
              <a:srgbClr val="FFFE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Sigle ENI">
              <a:extLst>
                <a:ext uri="{FF2B5EF4-FFF2-40B4-BE49-F238E27FC236}">
                  <a16:creationId xmlns:a16="http://schemas.microsoft.com/office/drawing/2014/main" id="{1FB51DD6-266E-411D-8CE7-8361E8695669}"/>
                </a:ext>
              </a:extLst>
            </p:cNvPr>
            <p:cNvSpPr/>
            <p:nvPr userDrawn="1"/>
          </p:nvSpPr>
          <p:spPr>
            <a:xfrm>
              <a:off x="3183859" y="787368"/>
              <a:ext cx="6171271" cy="4608162"/>
            </a:xfrm>
            <a:custGeom>
              <a:avLst/>
              <a:gdLst>
                <a:gd name="connsiteX0" fmla="*/ 1414322 w 6176635"/>
                <a:gd name="connsiteY0" fmla="*/ 2125347 h 4646002"/>
                <a:gd name="connsiteX1" fmla="*/ 1017066 w 6176635"/>
                <a:gd name="connsiteY1" fmla="*/ 2805051 h 4646002"/>
                <a:gd name="connsiteX2" fmla="*/ 1527606 w 6176635"/>
                <a:gd name="connsiteY2" fmla="*/ 2448943 h 4646002"/>
                <a:gd name="connsiteX3" fmla="*/ 1414322 w 6176635"/>
                <a:gd name="connsiteY3" fmla="*/ 2125347 h 4646002"/>
                <a:gd name="connsiteX4" fmla="*/ 1557753 w 6176635"/>
                <a:gd name="connsiteY4" fmla="*/ 2015714 h 4646002"/>
                <a:gd name="connsiteX5" fmla="*/ 1792782 w 6176635"/>
                <a:gd name="connsiteY5" fmla="*/ 2274699 h 4646002"/>
                <a:gd name="connsiteX6" fmla="*/ 1905431 w 6176635"/>
                <a:gd name="connsiteY6" fmla="*/ 2183767 h 4646002"/>
                <a:gd name="connsiteX7" fmla="*/ 1929053 w 6176635"/>
                <a:gd name="connsiteY7" fmla="*/ 2185545 h 4646002"/>
                <a:gd name="connsiteX8" fmla="*/ 1917242 w 6176635"/>
                <a:gd name="connsiteY8" fmla="*/ 2284351 h 4646002"/>
                <a:gd name="connsiteX9" fmla="*/ 1014018 w 6176635"/>
                <a:gd name="connsiteY9" fmla="*/ 2927479 h 4646002"/>
                <a:gd name="connsiteX10" fmla="*/ 1314754 w 6176635"/>
                <a:gd name="connsiteY10" fmla="*/ 3377567 h 4646002"/>
                <a:gd name="connsiteX11" fmla="*/ 1755698 w 6176635"/>
                <a:gd name="connsiteY11" fmla="*/ 3134235 h 4646002"/>
                <a:gd name="connsiteX12" fmla="*/ 1814118 w 6176635"/>
                <a:gd name="connsiteY12" fmla="*/ 3198243 h 4646002"/>
                <a:gd name="connsiteX13" fmla="*/ 1117650 w 6176635"/>
                <a:gd name="connsiteY13" fmla="*/ 3523871 h 4646002"/>
                <a:gd name="connsiteX14" fmla="*/ 659434 w 6176635"/>
                <a:gd name="connsiteY14" fmla="*/ 2950339 h 4646002"/>
                <a:gd name="connsiteX15" fmla="*/ 1383842 w 6176635"/>
                <a:gd name="connsiteY15" fmla="*/ 2035431 h 4646002"/>
                <a:gd name="connsiteX16" fmla="*/ 1557753 w 6176635"/>
                <a:gd name="connsiteY16" fmla="*/ 2015714 h 4646002"/>
                <a:gd name="connsiteX17" fmla="*/ 3447593 w 6176635"/>
                <a:gd name="connsiteY17" fmla="*/ 1999110 h 4646002"/>
                <a:gd name="connsiteX18" fmla="*/ 3649269 w 6176635"/>
                <a:gd name="connsiteY18" fmla="*/ 2251205 h 4646002"/>
                <a:gd name="connsiteX19" fmla="*/ 3589325 w 6176635"/>
                <a:gd name="connsiteY19" fmla="*/ 3305178 h 4646002"/>
                <a:gd name="connsiteX20" fmla="*/ 3816909 w 6176635"/>
                <a:gd name="connsiteY20" fmla="*/ 3206626 h 4646002"/>
                <a:gd name="connsiteX21" fmla="*/ 3844849 w 6176635"/>
                <a:gd name="connsiteY21" fmla="*/ 3293494 h 4646002"/>
                <a:gd name="connsiteX22" fmla="*/ 3239193 w 6176635"/>
                <a:gd name="connsiteY22" fmla="*/ 3452881 h 4646002"/>
                <a:gd name="connsiteX23" fmla="*/ 3261418 w 6176635"/>
                <a:gd name="connsiteY23" fmla="*/ 2233681 h 4646002"/>
                <a:gd name="connsiteX24" fmla="*/ 2700706 w 6176635"/>
                <a:gd name="connsiteY24" fmla="*/ 3444497 h 4646002"/>
                <a:gd name="connsiteX25" fmla="*/ 2382825 w 6176635"/>
                <a:gd name="connsiteY25" fmla="*/ 3445640 h 4646002"/>
                <a:gd name="connsiteX26" fmla="*/ 2508308 w 6176635"/>
                <a:gd name="connsiteY26" fmla="*/ 2177166 h 4646002"/>
                <a:gd name="connsiteX27" fmla="*/ 2286693 w 6176635"/>
                <a:gd name="connsiteY27" fmla="*/ 2253366 h 4646002"/>
                <a:gd name="connsiteX28" fmla="*/ 2256848 w 6176635"/>
                <a:gd name="connsiteY28" fmla="*/ 2164466 h 4646002"/>
                <a:gd name="connsiteX29" fmla="*/ 2856288 w 6176635"/>
                <a:gd name="connsiteY29" fmla="*/ 2012066 h 4646002"/>
                <a:gd name="connsiteX30" fmla="*/ 2812593 w 6176635"/>
                <a:gd name="connsiteY30" fmla="*/ 2622172 h 4646002"/>
                <a:gd name="connsiteX31" fmla="*/ 3447593 w 6176635"/>
                <a:gd name="connsiteY31" fmla="*/ 1999110 h 4646002"/>
                <a:gd name="connsiteX32" fmla="*/ 4761660 w 6176635"/>
                <a:gd name="connsiteY32" fmla="*/ 1409094 h 4646002"/>
                <a:gd name="connsiteX33" fmla="*/ 4884756 w 6176635"/>
                <a:gd name="connsiteY33" fmla="*/ 1561176 h 4646002"/>
                <a:gd name="connsiteX34" fmla="*/ 4684318 w 6176635"/>
                <a:gd name="connsiteY34" fmla="*/ 1783139 h 4646002"/>
                <a:gd name="connsiteX35" fmla="*/ 4527860 w 6176635"/>
                <a:gd name="connsiteY35" fmla="*/ 1643664 h 4646002"/>
                <a:gd name="connsiteX36" fmla="*/ 4761660 w 6176635"/>
                <a:gd name="connsiteY36" fmla="*/ 1409094 h 4646002"/>
                <a:gd name="connsiteX37" fmla="*/ 4375282 w 6176635"/>
                <a:gd name="connsiteY37" fmla="*/ 1401 h 4646002"/>
                <a:gd name="connsiteX38" fmla="*/ 6176066 w 6176635"/>
                <a:gd name="connsiteY38" fmla="*/ 1470886 h 4646002"/>
                <a:gd name="connsiteX39" fmla="*/ 5336636 w 6176635"/>
                <a:gd name="connsiteY39" fmla="*/ 3058734 h 4646002"/>
                <a:gd name="connsiteX40" fmla="*/ 4516312 w 6176635"/>
                <a:gd name="connsiteY40" fmla="*/ 3485328 h 4646002"/>
                <a:gd name="connsiteX41" fmla="*/ 4371080 w 6176635"/>
                <a:gd name="connsiteY41" fmla="*/ 3363186 h 4646002"/>
                <a:gd name="connsiteX42" fmla="*/ 4435373 w 6176635"/>
                <a:gd name="connsiteY42" fmla="*/ 2756762 h 4646002"/>
                <a:gd name="connsiteX43" fmla="*/ 4487807 w 6176635"/>
                <a:gd name="connsiteY43" fmla="*/ 2166052 h 4646002"/>
                <a:gd name="connsiteX44" fmla="*/ 4260636 w 6176635"/>
                <a:gd name="connsiteY44" fmla="*/ 2218441 h 4646002"/>
                <a:gd name="connsiteX45" fmla="*/ 4230791 w 6176635"/>
                <a:gd name="connsiteY45" fmla="*/ 2142241 h 4646002"/>
                <a:gd name="connsiteX46" fmla="*/ 4778637 w 6176635"/>
                <a:gd name="connsiteY46" fmla="*/ 1988254 h 4646002"/>
                <a:gd name="connsiteX47" fmla="*/ 4830662 w 6176635"/>
                <a:gd name="connsiteY47" fmla="*/ 2120968 h 4646002"/>
                <a:gd name="connsiteX48" fmla="*/ 4759223 w 6176635"/>
                <a:gd name="connsiteY48" fmla="*/ 2723425 h 4646002"/>
                <a:gd name="connsiteX49" fmla="*/ 4721448 w 6176635"/>
                <a:gd name="connsiteY49" fmla="*/ 3269871 h 4646002"/>
                <a:gd name="connsiteX50" fmla="*/ 5981486 w 6176635"/>
                <a:gd name="connsiteY50" fmla="*/ 1481206 h 4646002"/>
                <a:gd name="connsiteX51" fmla="*/ 3839264 w 6176635"/>
                <a:gd name="connsiteY51" fmla="*/ 122306 h 4646002"/>
                <a:gd name="connsiteX52" fmla="*/ 1616766 w 6176635"/>
                <a:gd name="connsiteY52" fmla="*/ 890656 h 4646002"/>
                <a:gd name="connsiteX53" fmla="*/ 205477 w 6176635"/>
                <a:gd name="connsiteY53" fmla="*/ 3031400 h 4646002"/>
                <a:gd name="connsiteX54" fmla="*/ 2199378 w 6176635"/>
                <a:gd name="connsiteY54" fmla="*/ 4491104 h 4646002"/>
                <a:gd name="connsiteX55" fmla="*/ 3293959 w 6176635"/>
                <a:gd name="connsiteY55" fmla="*/ 4335529 h 4646002"/>
                <a:gd name="connsiteX56" fmla="*/ 3322535 w 6176635"/>
                <a:gd name="connsiteY56" fmla="*/ 4393474 h 4646002"/>
                <a:gd name="connsiteX57" fmla="*/ 1550091 w 6176635"/>
                <a:gd name="connsiteY57" fmla="*/ 4618105 h 4646002"/>
                <a:gd name="connsiteX58" fmla="*/ 689 w 6176635"/>
                <a:gd name="connsiteY58" fmla="*/ 3044894 h 4646002"/>
                <a:gd name="connsiteX59" fmla="*/ 4105964 w 6176635"/>
                <a:gd name="connsiteY59" fmla="*/ 4830 h 4646002"/>
                <a:gd name="connsiteX60" fmla="*/ 4375282 w 6176635"/>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7 w 6176141"/>
                <a:gd name="connsiteY0" fmla="*/ 2125347 h 4634356"/>
                <a:gd name="connsiteX1" fmla="*/ 1017071 w 6176141"/>
                <a:gd name="connsiteY1" fmla="*/ 2805051 h 4634356"/>
                <a:gd name="connsiteX2" fmla="*/ 1527611 w 6176141"/>
                <a:gd name="connsiteY2" fmla="*/ 2448943 h 4634356"/>
                <a:gd name="connsiteX3" fmla="*/ 1414327 w 6176141"/>
                <a:gd name="connsiteY3" fmla="*/ 2125347 h 4634356"/>
                <a:gd name="connsiteX4" fmla="*/ 1557758 w 6176141"/>
                <a:gd name="connsiteY4" fmla="*/ 2015714 h 4634356"/>
                <a:gd name="connsiteX5" fmla="*/ 1792787 w 6176141"/>
                <a:gd name="connsiteY5" fmla="*/ 2274699 h 4634356"/>
                <a:gd name="connsiteX6" fmla="*/ 1905436 w 6176141"/>
                <a:gd name="connsiteY6" fmla="*/ 2183767 h 4634356"/>
                <a:gd name="connsiteX7" fmla="*/ 1929058 w 6176141"/>
                <a:gd name="connsiteY7" fmla="*/ 2185545 h 4634356"/>
                <a:gd name="connsiteX8" fmla="*/ 1917247 w 6176141"/>
                <a:gd name="connsiteY8" fmla="*/ 2284351 h 4634356"/>
                <a:gd name="connsiteX9" fmla="*/ 1014023 w 6176141"/>
                <a:gd name="connsiteY9" fmla="*/ 2927479 h 4634356"/>
                <a:gd name="connsiteX10" fmla="*/ 1314759 w 6176141"/>
                <a:gd name="connsiteY10" fmla="*/ 3377567 h 4634356"/>
                <a:gd name="connsiteX11" fmla="*/ 1755703 w 6176141"/>
                <a:gd name="connsiteY11" fmla="*/ 3134235 h 4634356"/>
                <a:gd name="connsiteX12" fmla="*/ 1814123 w 6176141"/>
                <a:gd name="connsiteY12" fmla="*/ 3198243 h 4634356"/>
                <a:gd name="connsiteX13" fmla="*/ 1117655 w 6176141"/>
                <a:gd name="connsiteY13" fmla="*/ 3523871 h 4634356"/>
                <a:gd name="connsiteX14" fmla="*/ 659439 w 6176141"/>
                <a:gd name="connsiteY14" fmla="*/ 2950339 h 4634356"/>
                <a:gd name="connsiteX15" fmla="*/ 1383847 w 6176141"/>
                <a:gd name="connsiteY15" fmla="*/ 2035431 h 4634356"/>
                <a:gd name="connsiteX16" fmla="*/ 1557758 w 6176141"/>
                <a:gd name="connsiteY16" fmla="*/ 2015714 h 4634356"/>
                <a:gd name="connsiteX17" fmla="*/ 3447598 w 6176141"/>
                <a:gd name="connsiteY17" fmla="*/ 1999110 h 4634356"/>
                <a:gd name="connsiteX18" fmla="*/ 3649274 w 6176141"/>
                <a:gd name="connsiteY18" fmla="*/ 2251205 h 4634356"/>
                <a:gd name="connsiteX19" fmla="*/ 3589330 w 6176141"/>
                <a:gd name="connsiteY19" fmla="*/ 3305178 h 4634356"/>
                <a:gd name="connsiteX20" fmla="*/ 3816914 w 6176141"/>
                <a:gd name="connsiteY20" fmla="*/ 3206626 h 4634356"/>
                <a:gd name="connsiteX21" fmla="*/ 3844854 w 6176141"/>
                <a:gd name="connsiteY21" fmla="*/ 3293494 h 4634356"/>
                <a:gd name="connsiteX22" fmla="*/ 3239198 w 6176141"/>
                <a:gd name="connsiteY22" fmla="*/ 3452881 h 4634356"/>
                <a:gd name="connsiteX23" fmla="*/ 3261423 w 6176141"/>
                <a:gd name="connsiteY23" fmla="*/ 2233681 h 4634356"/>
                <a:gd name="connsiteX24" fmla="*/ 2700711 w 6176141"/>
                <a:gd name="connsiteY24" fmla="*/ 3444497 h 4634356"/>
                <a:gd name="connsiteX25" fmla="*/ 2382830 w 6176141"/>
                <a:gd name="connsiteY25" fmla="*/ 3445640 h 4634356"/>
                <a:gd name="connsiteX26" fmla="*/ 2508313 w 6176141"/>
                <a:gd name="connsiteY26" fmla="*/ 2177166 h 4634356"/>
                <a:gd name="connsiteX27" fmla="*/ 2286698 w 6176141"/>
                <a:gd name="connsiteY27" fmla="*/ 2253366 h 4634356"/>
                <a:gd name="connsiteX28" fmla="*/ 2256853 w 6176141"/>
                <a:gd name="connsiteY28" fmla="*/ 2164466 h 4634356"/>
                <a:gd name="connsiteX29" fmla="*/ 2856293 w 6176141"/>
                <a:gd name="connsiteY29" fmla="*/ 2012066 h 4634356"/>
                <a:gd name="connsiteX30" fmla="*/ 2812598 w 6176141"/>
                <a:gd name="connsiteY30" fmla="*/ 2622172 h 4634356"/>
                <a:gd name="connsiteX31" fmla="*/ 3447598 w 6176141"/>
                <a:gd name="connsiteY31" fmla="*/ 1999110 h 4634356"/>
                <a:gd name="connsiteX32" fmla="*/ 4761665 w 6176141"/>
                <a:gd name="connsiteY32" fmla="*/ 1409094 h 4634356"/>
                <a:gd name="connsiteX33" fmla="*/ 4884761 w 6176141"/>
                <a:gd name="connsiteY33" fmla="*/ 1561176 h 4634356"/>
                <a:gd name="connsiteX34" fmla="*/ 4684323 w 6176141"/>
                <a:gd name="connsiteY34" fmla="*/ 1783139 h 4634356"/>
                <a:gd name="connsiteX35" fmla="*/ 4527865 w 6176141"/>
                <a:gd name="connsiteY35" fmla="*/ 1643664 h 4634356"/>
                <a:gd name="connsiteX36" fmla="*/ 4761665 w 6176141"/>
                <a:gd name="connsiteY36" fmla="*/ 1409094 h 4634356"/>
                <a:gd name="connsiteX37" fmla="*/ 4375287 w 6176141"/>
                <a:gd name="connsiteY37" fmla="*/ 1401 h 4634356"/>
                <a:gd name="connsiteX38" fmla="*/ 6176071 w 6176141"/>
                <a:gd name="connsiteY38" fmla="*/ 1470886 h 4634356"/>
                <a:gd name="connsiteX39" fmla="*/ 5336641 w 6176141"/>
                <a:gd name="connsiteY39" fmla="*/ 3058734 h 4634356"/>
                <a:gd name="connsiteX40" fmla="*/ 4516317 w 6176141"/>
                <a:gd name="connsiteY40" fmla="*/ 3485328 h 4634356"/>
                <a:gd name="connsiteX41" fmla="*/ 4371085 w 6176141"/>
                <a:gd name="connsiteY41" fmla="*/ 3363186 h 4634356"/>
                <a:gd name="connsiteX42" fmla="*/ 4435378 w 6176141"/>
                <a:gd name="connsiteY42" fmla="*/ 2756762 h 4634356"/>
                <a:gd name="connsiteX43" fmla="*/ 4487812 w 6176141"/>
                <a:gd name="connsiteY43" fmla="*/ 2166052 h 4634356"/>
                <a:gd name="connsiteX44" fmla="*/ 4260641 w 6176141"/>
                <a:gd name="connsiteY44" fmla="*/ 2218441 h 4634356"/>
                <a:gd name="connsiteX45" fmla="*/ 4230796 w 6176141"/>
                <a:gd name="connsiteY45" fmla="*/ 2142241 h 4634356"/>
                <a:gd name="connsiteX46" fmla="*/ 4778642 w 6176141"/>
                <a:gd name="connsiteY46" fmla="*/ 1988254 h 4634356"/>
                <a:gd name="connsiteX47" fmla="*/ 4830667 w 6176141"/>
                <a:gd name="connsiteY47" fmla="*/ 2120968 h 4634356"/>
                <a:gd name="connsiteX48" fmla="*/ 4759228 w 6176141"/>
                <a:gd name="connsiteY48" fmla="*/ 2723425 h 4634356"/>
                <a:gd name="connsiteX49" fmla="*/ 4721453 w 6176141"/>
                <a:gd name="connsiteY49" fmla="*/ 3269871 h 4634356"/>
                <a:gd name="connsiteX50" fmla="*/ 5981491 w 6176141"/>
                <a:gd name="connsiteY50" fmla="*/ 1481206 h 4634356"/>
                <a:gd name="connsiteX51" fmla="*/ 3839269 w 6176141"/>
                <a:gd name="connsiteY51" fmla="*/ 122306 h 4634356"/>
                <a:gd name="connsiteX52" fmla="*/ 1616771 w 6176141"/>
                <a:gd name="connsiteY52" fmla="*/ 890656 h 4634356"/>
                <a:gd name="connsiteX53" fmla="*/ 205482 w 6176141"/>
                <a:gd name="connsiteY53" fmla="*/ 3031400 h 4634356"/>
                <a:gd name="connsiteX54" fmla="*/ 2199383 w 6176141"/>
                <a:gd name="connsiteY54" fmla="*/ 4491104 h 4634356"/>
                <a:gd name="connsiteX55" fmla="*/ 3293964 w 6176141"/>
                <a:gd name="connsiteY55" fmla="*/ 4335529 h 4634356"/>
                <a:gd name="connsiteX56" fmla="*/ 3322540 w 6176141"/>
                <a:gd name="connsiteY56" fmla="*/ 4393474 h 4634356"/>
                <a:gd name="connsiteX57" fmla="*/ 1550096 w 6176141"/>
                <a:gd name="connsiteY57" fmla="*/ 4618105 h 4634356"/>
                <a:gd name="connsiteX58" fmla="*/ 694 w 6176141"/>
                <a:gd name="connsiteY58" fmla="*/ 3044894 h 4634356"/>
                <a:gd name="connsiteX59" fmla="*/ 4105969 w 6176141"/>
                <a:gd name="connsiteY59" fmla="*/ 4830 h 4634356"/>
                <a:gd name="connsiteX60" fmla="*/ 4375287 w 6176141"/>
                <a:gd name="connsiteY60" fmla="*/ 1401 h 463435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05517 w 6176176"/>
                <a:gd name="connsiteY53" fmla="*/ 30314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218510"/>
                <a:gd name="connsiteY0" fmla="*/ 2157044 h 4654188"/>
                <a:gd name="connsiteX1" fmla="*/ 1017037 w 6218510"/>
                <a:gd name="connsiteY1" fmla="*/ 2836748 h 4654188"/>
                <a:gd name="connsiteX2" fmla="*/ 1527577 w 6218510"/>
                <a:gd name="connsiteY2" fmla="*/ 2480640 h 4654188"/>
                <a:gd name="connsiteX3" fmla="*/ 1414293 w 6218510"/>
                <a:gd name="connsiteY3" fmla="*/ 2157044 h 4654188"/>
                <a:gd name="connsiteX4" fmla="*/ 1557724 w 6218510"/>
                <a:gd name="connsiteY4" fmla="*/ 2047411 h 4654188"/>
                <a:gd name="connsiteX5" fmla="*/ 1792753 w 6218510"/>
                <a:gd name="connsiteY5" fmla="*/ 2306396 h 4654188"/>
                <a:gd name="connsiteX6" fmla="*/ 1905402 w 6218510"/>
                <a:gd name="connsiteY6" fmla="*/ 2215464 h 4654188"/>
                <a:gd name="connsiteX7" fmla="*/ 1929024 w 6218510"/>
                <a:gd name="connsiteY7" fmla="*/ 2217242 h 4654188"/>
                <a:gd name="connsiteX8" fmla="*/ 1917213 w 6218510"/>
                <a:gd name="connsiteY8" fmla="*/ 2316048 h 4654188"/>
                <a:gd name="connsiteX9" fmla="*/ 1013989 w 6218510"/>
                <a:gd name="connsiteY9" fmla="*/ 2959176 h 4654188"/>
                <a:gd name="connsiteX10" fmla="*/ 1314725 w 6218510"/>
                <a:gd name="connsiteY10" fmla="*/ 3409264 h 4654188"/>
                <a:gd name="connsiteX11" fmla="*/ 1755669 w 6218510"/>
                <a:gd name="connsiteY11" fmla="*/ 3165932 h 4654188"/>
                <a:gd name="connsiteX12" fmla="*/ 1814089 w 6218510"/>
                <a:gd name="connsiteY12" fmla="*/ 3229940 h 4654188"/>
                <a:gd name="connsiteX13" fmla="*/ 1117621 w 6218510"/>
                <a:gd name="connsiteY13" fmla="*/ 3555568 h 4654188"/>
                <a:gd name="connsiteX14" fmla="*/ 659405 w 6218510"/>
                <a:gd name="connsiteY14" fmla="*/ 2982036 h 4654188"/>
                <a:gd name="connsiteX15" fmla="*/ 1383813 w 6218510"/>
                <a:gd name="connsiteY15" fmla="*/ 2067128 h 4654188"/>
                <a:gd name="connsiteX16" fmla="*/ 1557724 w 6218510"/>
                <a:gd name="connsiteY16" fmla="*/ 2047411 h 4654188"/>
                <a:gd name="connsiteX17" fmla="*/ 3447564 w 6218510"/>
                <a:gd name="connsiteY17" fmla="*/ 2030807 h 4654188"/>
                <a:gd name="connsiteX18" fmla="*/ 3649240 w 6218510"/>
                <a:gd name="connsiteY18" fmla="*/ 2282902 h 4654188"/>
                <a:gd name="connsiteX19" fmla="*/ 3589296 w 6218510"/>
                <a:gd name="connsiteY19" fmla="*/ 3336875 h 4654188"/>
                <a:gd name="connsiteX20" fmla="*/ 3816880 w 6218510"/>
                <a:gd name="connsiteY20" fmla="*/ 3238323 h 4654188"/>
                <a:gd name="connsiteX21" fmla="*/ 3844820 w 6218510"/>
                <a:gd name="connsiteY21" fmla="*/ 3325191 h 4654188"/>
                <a:gd name="connsiteX22" fmla="*/ 3239164 w 6218510"/>
                <a:gd name="connsiteY22" fmla="*/ 3484578 h 4654188"/>
                <a:gd name="connsiteX23" fmla="*/ 3261389 w 6218510"/>
                <a:gd name="connsiteY23" fmla="*/ 2265378 h 4654188"/>
                <a:gd name="connsiteX24" fmla="*/ 2700677 w 6218510"/>
                <a:gd name="connsiteY24" fmla="*/ 3476194 h 4654188"/>
                <a:gd name="connsiteX25" fmla="*/ 2382796 w 6218510"/>
                <a:gd name="connsiteY25" fmla="*/ 3477337 h 4654188"/>
                <a:gd name="connsiteX26" fmla="*/ 2508279 w 6218510"/>
                <a:gd name="connsiteY26" fmla="*/ 2208863 h 4654188"/>
                <a:gd name="connsiteX27" fmla="*/ 2286664 w 6218510"/>
                <a:gd name="connsiteY27" fmla="*/ 2285063 h 4654188"/>
                <a:gd name="connsiteX28" fmla="*/ 2256819 w 6218510"/>
                <a:gd name="connsiteY28" fmla="*/ 2196163 h 4654188"/>
                <a:gd name="connsiteX29" fmla="*/ 2856259 w 6218510"/>
                <a:gd name="connsiteY29" fmla="*/ 2043763 h 4654188"/>
                <a:gd name="connsiteX30" fmla="*/ 2812564 w 6218510"/>
                <a:gd name="connsiteY30" fmla="*/ 2653869 h 4654188"/>
                <a:gd name="connsiteX31" fmla="*/ 3447564 w 6218510"/>
                <a:gd name="connsiteY31" fmla="*/ 2030807 h 4654188"/>
                <a:gd name="connsiteX32" fmla="*/ 4761631 w 6218510"/>
                <a:gd name="connsiteY32" fmla="*/ 1440791 h 4654188"/>
                <a:gd name="connsiteX33" fmla="*/ 4884727 w 6218510"/>
                <a:gd name="connsiteY33" fmla="*/ 1592873 h 4654188"/>
                <a:gd name="connsiteX34" fmla="*/ 4684289 w 6218510"/>
                <a:gd name="connsiteY34" fmla="*/ 1814836 h 4654188"/>
                <a:gd name="connsiteX35" fmla="*/ 4527831 w 6218510"/>
                <a:gd name="connsiteY35" fmla="*/ 1675361 h 4654188"/>
                <a:gd name="connsiteX36" fmla="*/ 4761631 w 6218510"/>
                <a:gd name="connsiteY36" fmla="*/ 1440791 h 4654188"/>
                <a:gd name="connsiteX37" fmla="*/ 4105935 w 6218510"/>
                <a:gd name="connsiteY37" fmla="*/ 36527 h 4654188"/>
                <a:gd name="connsiteX38" fmla="*/ 6176037 w 6218510"/>
                <a:gd name="connsiteY38" fmla="*/ 1502583 h 4654188"/>
                <a:gd name="connsiteX39" fmla="*/ 5336607 w 6218510"/>
                <a:gd name="connsiteY39" fmla="*/ 3090431 h 4654188"/>
                <a:gd name="connsiteX40" fmla="*/ 4516283 w 6218510"/>
                <a:gd name="connsiteY40" fmla="*/ 3517025 h 4654188"/>
                <a:gd name="connsiteX41" fmla="*/ 4371051 w 6218510"/>
                <a:gd name="connsiteY41" fmla="*/ 3394883 h 4654188"/>
                <a:gd name="connsiteX42" fmla="*/ 4435344 w 6218510"/>
                <a:gd name="connsiteY42" fmla="*/ 2788459 h 4654188"/>
                <a:gd name="connsiteX43" fmla="*/ 4487778 w 6218510"/>
                <a:gd name="connsiteY43" fmla="*/ 2197749 h 4654188"/>
                <a:gd name="connsiteX44" fmla="*/ 4260607 w 6218510"/>
                <a:gd name="connsiteY44" fmla="*/ 2250138 h 4654188"/>
                <a:gd name="connsiteX45" fmla="*/ 4230762 w 6218510"/>
                <a:gd name="connsiteY45" fmla="*/ 2173938 h 4654188"/>
                <a:gd name="connsiteX46" fmla="*/ 4778608 w 6218510"/>
                <a:gd name="connsiteY46" fmla="*/ 2019951 h 4654188"/>
                <a:gd name="connsiteX47" fmla="*/ 4830633 w 6218510"/>
                <a:gd name="connsiteY47" fmla="*/ 2152665 h 4654188"/>
                <a:gd name="connsiteX48" fmla="*/ 4759194 w 6218510"/>
                <a:gd name="connsiteY48" fmla="*/ 2755122 h 4654188"/>
                <a:gd name="connsiteX49" fmla="*/ 4721419 w 6218510"/>
                <a:gd name="connsiteY49" fmla="*/ 3301568 h 4654188"/>
                <a:gd name="connsiteX50" fmla="*/ 5981457 w 6218510"/>
                <a:gd name="connsiteY50" fmla="*/ 1512903 h 4654188"/>
                <a:gd name="connsiteX51" fmla="*/ 3839235 w 6218510"/>
                <a:gd name="connsiteY51" fmla="*/ 154003 h 4654188"/>
                <a:gd name="connsiteX52" fmla="*/ 1616737 w 6218510"/>
                <a:gd name="connsiteY52" fmla="*/ 922353 h 4654188"/>
                <a:gd name="connsiteX53" fmla="*/ 218148 w 6218510"/>
                <a:gd name="connsiteY53" fmla="*/ 3177397 h 4654188"/>
                <a:gd name="connsiteX54" fmla="*/ 2199349 w 6218510"/>
                <a:gd name="connsiteY54" fmla="*/ 4522801 h 4654188"/>
                <a:gd name="connsiteX55" fmla="*/ 3293930 w 6218510"/>
                <a:gd name="connsiteY55" fmla="*/ 4367226 h 4654188"/>
                <a:gd name="connsiteX56" fmla="*/ 3322506 w 6218510"/>
                <a:gd name="connsiteY56" fmla="*/ 4425171 h 4654188"/>
                <a:gd name="connsiteX57" fmla="*/ 1516506 w 6218510"/>
                <a:gd name="connsiteY57" fmla="*/ 4624635 h 4654188"/>
                <a:gd name="connsiteX58" fmla="*/ 660 w 6218510"/>
                <a:gd name="connsiteY58" fmla="*/ 3076591 h 4654188"/>
                <a:gd name="connsiteX59" fmla="*/ 4105935 w 6218510"/>
                <a:gd name="connsiteY59" fmla="*/ 36527 h 4654188"/>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294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2095 w 6176037"/>
                <a:gd name="connsiteY51" fmla="*/ 12509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10995 h 4608139"/>
                <a:gd name="connsiteX1" fmla="*/ 1017037 w 6176037"/>
                <a:gd name="connsiteY1" fmla="*/ 2790699 h 4608139"/>
                <a:gd name="connsiteX2" fmla="*/ 1527577 w 6176037"/>
                <a:gd name="connsiteY2" fmla="*/ 2434591 h 4608139"/>
                <a:gd name="connsiteX3" fmla="*/ 1414293 w 6176037"/>
                <a:gd name="connsiteY3" fmla="*/ 2110995 h 4608139"/>
                <a:gd name="connsiteX4" fmla="*/ 1557724 w 6176037"/>
                <a:gd name="connsiteY4" fmla="*/ 2001362 h 4608139"/>
                <a:gd name="connsiteX5" fmla="*/ 1792753 w 6176037"/>
                <a:gd name="connsiteY5" fmla="*/ 2260347 h 4608139"/>
                <a:gd name="connsiteX6" fmla="*/ 1905402 w 6176037"/>
                <a:gd name="connsiteY6" fmla="*/ 2169415 h 4608139"/>
                <a:gd name="connsiteX7" fmla="*/ 1929024 w 6176037"/>
                <a:gd name="connsiteY7" fmla="*/ 2171193 h 4608139"/>
                <a:gd name="connsiteX8" fmla="*/ 1917213 w 6176037"/>
                <a:gd name="connsiteY8" fmla="*/ 2269999 h 4608139"/>
                <a:gd name="connsiteX9" fmla="*/ 1013989 w 6176037"/>
                <a:gd name="connsiteY9" fmla="*/ 2913127 h 4608139"/>
                <a:gd name="connsiteX10" fmla="*/ 1314725 w 6176037"/>
                <a:gd name="connsiteY10" fmla="*/ 3363215 h 4608139"/>
                <a:gd name="connsiteX11" fmla="*/ 1755669 w 6176037"/>
                <a:gd name="connsiteY11" fmla="*/ 3119883 h 4608139"/>
                <a:gd name="connsiteX12" fmla="*/ 1814089 w 6176037"/>
                <a:gd name="connsiteY12" fmla="*/ 3183891 h 4608139"/>
                <a:gd name="connsiteX13" fmla="*/ 1117621 w 6176037"/>
                <a:gd name="connsiteY13" fmla="*/ 3509519 h 4608139"/>
                <a:gd name="connsiteX14" fmla="*/ 659405 w 6176037"/>
                <a:gd name="connsiteY14" fmla="*/ 2935987 h 4608139"/>
                <a:gd name="connsiteX15" fmla="*/ 1383813 w 6176037"/>
                <a:gd name="connsiteY15" fmla="*/ 2021079 h 4608139"/>
                <a:gd name="connsiteX16" fmla="*/ 1557724 w 6176037"/>
                <a:gd name="connsiteY16" fmla="*/ 2001362 h 4608139"/>
                <a:gd name="connsiteX17" fmla="*/ 3447564 w 6176037"/>
                <a:gd name="connsiteY17" fmla="*/ 1984758 h 4608139"/>
                <a:gd name="connsiteX18" fmla="*/ 3649240 w 6176037"/>
                <a:gd name="connsiteY18" fmla="*/ 2236853 h 4608139"/>
                <a:gd name="connsiteX19" fmla="*/ 3589296 w 6176037"/>
                <a:gd name="connsiteY19" fmla="*/ 3290826 h 4608139"/>
                <a:gd name="connsiteX20" fmla="*/ 3816880 w 6176037"/>
                <a:gd name="connsiteY20" fmla="*/ 3192274 h 4608139"/>
                <a:gd name="connsiteX21" fmla="*/ 3844820 w 6176037"/>
                <a:gd name="connsiteY21" fmla="*/ 3279142 h 4608139"/>
                <a:gd name="connsiteX22" fmla="*/ 3239164 w 6176037"/>
                <a:gd name="connsiteY22" fmla="*/ 3438529 h 4608139"/>
                <a:gd name="connsiteX23" fmla="*/ 3261389 w 6176037"/>
                <a:gd name="connsiteY23" fmla="*/ 2219329 h 4608139"/>
                <a:gd name="connsiteX24" fmla="*/ 2700677 w 6176037"/>
                <a:gd name="connsiteY24" fmla="*/ 3430145 h 4608139"/>
                <a:gd name="connsiteX25" fmla="*/ 2382796 w 6176037"/>
                <a:gd name="connsiteY25" fmla="*/ 3431288 h 4608139"/>
                <a:gd name="connsiteX26" fmla="*/ 2508279 w 6176037"/>
                <a:gd name="connsiteY26" fmla="*/ 2162814 h 4608139"/>
                <a:gd name="connsiteX27" fmla="*/ 2286664 w 6176037"/>
                <a:gd name="connsiteY27" fmla="*/ 2239014 h 4608139"/>
                <a:gd name="connsiteX28" fmla="*/ 2256819 w 6176037"/>
                <a:gd name="connsiteY28" fmla="*/ 2150114 h 4608139"/>
                <a:gd name="connsiteX29" fmla="*/ 2856259 w 6176037"/>
                <a:gd name="connsiteY29" fmla="*/ 1997714 h 4608139"/>
                <a:gd name="connsiteX30" fmla="*/ 2812564 w 6176037"/>
                <a:gd name="connsiteY30" fmla="*/ 2607820 h 4608139"/>
                <a:gd name="connsiteX31" fmla="*/ 3447564 w 6176037"/>
                <a:gd name="connsiteY31" fmla="*/ 1984758 h 4608139"/>
                <a:gd name="connsiteX32" fmla="*/ 4761631 w 6176037"/>
                <a:gd name="connsiteY32" fmla="*/ 1394742 h 4608139"/>
                <a:gd name="connsiteX33" fmla="*/ 4884727 w 6176037"/>
                <a:gd name="connsiteY33" fmla="*/ 1546824 h 4608139"/>
                <a:gd name="connsiteX34" fmla="*/ 4684289 w 6176037"/>
                <a:gd name="connsiteY34" fmla="*/ 1768787 h 4608139"/>
                <a:gd name="connsiteX35" fmla="*/ 4527831 w 6176037"/>
                <a:gd name="connsiteY35" fmla="*/ 1629312 h 4608139"/>
                <a:gd name="connsiteX36" fmla="*/ 4761631 w 6176037"/>
                <a:gd name="connsiteY36" fmla="*/ 1394742 h 4608139"/>
                <a:gd name="connsiteX37" fmla="*/ 4105935 w 6176037"/>
                <a:gd name="connsiteY37" fmla="*/ 3 h 4608139"/>
                <a:gd name="connsiteX38" fmla="*/ 6176037 w 6176037"/>
                <a:gd name="connsiteY38" fmla="*/ 1481934 h 4608139"/>
                <a:gd name="connsiteX39" fmla="*/ 5336607 w 6176037"/>
                <a:gd name="connsiteY39" fmla="*/ 3044382 h 4608139"/>
                <a:gd name="connsiteX40" fmla="*/ 4516283 w 6176037"/>
                <a:gd name="connsiteY40" fmla="*/ 3470976 h 4608139"/>
                <a:gd name="connsiteX41" fmla="*/ 4371051 w 6176037"/>
                <a:gd name="connsiteY41" fmla="*/ 3348834 h 4608139"/>
                <a:gd name="connsiteX42" fmla="*/ 4435344 w 6176037"/>
                <a:gd name="connsiteY42" fmla="*/ 2742410 h 4608139"/>
                <a:gd name="connsiteX43" fmla="*/ 4487778 w 6176037"/>
                <a:gd name="connsiteY43" fmla="*/ 2151700 h 4608139"/>
                <a:gd name="connsiteX44" fmla="*/ 4260607 w 6176037"/>
                <a:gd name="connsiteY44" fmla="*/ 2204089 h 4608139"/>
                <a:gd name="connsiteX45" fmla="*/ 4230762 w 6176037"/>
                <a:gd name="connsiteY45" fmla="*/ 2127889 h 4608139"/>
                <a:gd name="connsiteX46" fmla="*/ 4778608 w 6176037"/>
                <a:gd name="connsiteY46" fmla="*/ 1973902 h 4608139"/>
                <a:gd name="connsiteX47" fmla="*/ 4830633 w 6176037"/>
                <a:gd name="connsiteY47" fmla="*/ 2106616 h 4608139"/>
                <a:gd name="connsiteX48" fmla="*/ 4759194 w 6176037"/>
                <a:gd name="connsiteY48" fmla="*/ 2709073 h 4608139"/>
                <a:gd name="connsiteX49" fmla="*/ 4721419 w 6176037"/>
                <a:gd name="connsiteY49" fmla="*/ 3255519 h 4608139"/>
                <a:gd name="connsiteX50" fmla="*/ 5968757 w 6176037"/>
                <a:gd name="connsiteY50" fmla="*/ 1466854 h 4608139"/>
                <a:gd name="connsiteX51" fmla="*/ 3866857 w 6176037"/>
                <a:gd name="connsiteY51" fmla="*/ 122717 h 4608139"/>
                <a:gd name="connsiteX52" fmla="*/ 1635787 w 6176037"/>
                <a:gd name="connsiteY52" fmla="*/ 876304 h 4608139"/>
                <a:gd name="connsiteX53" fmla="*/ 218148 w 6176037"/>
                <a:gd name="connsiteY53" fmla="*/ 3131348 h 4608139"/>
                <a:gd name="connsiteX54" fmla="*/ 2199349 w 6176037"/>
                <a:gd name="connsiteY54" fmla="*/ 4476752 h 4608139"/>
                <a:gd name="connsiteX55" fmla="*/ 3293930 w 6176037"/>
                <a:gd name="connsiteY55" fmla="*/ 4321177 h 4608139"/>
                <a:gd name="connsiteX56" fmla="*/ 3322506 w 6176037"/>
                <a:gd name="connsiteY56" fmla="*/ 4379122 h 4608139"/>
                <a:gd name="connsiteX57" fmla="*/ 1516506 w 6176037"/>
                <a:gd name="connsiteY57" fmla="*/ 4578586 h 4608139"/>
                <a:gd name="connsiteX58" fmla="*/ 660 w 6176037"/>
                <a:gd name="connsiteY58" fmla="*/ 3030542 h 4608139"/>
                <a:gd name="connsiteX59" fmla="*/ 4105935 w 6176037"/>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1019 h 4608163"/>
                <a:gd name="connsiteX1" fmla="*/ 1017037 w 6171275"/>
                <a:gd name="connsiteY1" fmla="*/ 2790723 h 4608163"/>
                <a:gd name="connsiteX2" fmla="*/ 1527577 w 6171275"/>
                <a:gd name="connsiteY2" fmla="*/ 2434615 h 4608163"/>
                <a:gd name="connsiteX3" fmla="*/ 1414293 w 6171275"/>
                <a:gd name="connsiteY3" fmla="*/ 2111019 h 4608163"/>
                <a:gd name="connsiteX4" fmla="*/ 1557724 w 6171275"/>
                <a:gd name="connsiteY4" fmla="*/ 2001386 h 4608163"/>
                <a:gd name="connsiteX5" fmla="*/ 1792753 w 6171275"/>
                <a:gd name="connsiteY5" fmla="*/ 2260371 h 4608163"/>
                <a:gd name="connsiteX6" fmla="*/ 1905402 w 6171275"/>
                <a:gd name="connsiteY6" fmla="*/ 2169439 h 4608163"/>
                <a:gd name="connsiteX7" fmla="*/ 1929024 w 6171275"/>
                <a:gd name="connsiteY7" fmla="*/ 2171217 h 4608163"/>
                <a:gd name="connsiteX8" fmla="*/ 1917213 w 6171275"/>
                <a:gd name="connsiteY8" fmla="*/ 2270023 h 4608163"/>
                <a:gd name="connsiteX9" fmla="*/ 1013989 w 6171275"/>
                <a:gd name="connsiteY9" fmla="*/ 2913151 h 4608163"/>
                <a:gd name="connsiteX10" fmla="*/ 1314725 w 6171275"/>
                <a:gd name="connsiteY10" fmla="*/ 3363239 h 4608163"/>
                <a:gd name="connsiteX11" fmla="*/ 1755669 w 6171275"/>
                <a:gd name="connsiteY11" fmla="*/ 3119907 h 4608163"/>
                <a:gd name="connsiteX12" fmla="*/ 1814089 w 6171275"/>
                <a:gd name="connsiteY12" fmla="*/ 3183915 h 4608163"/>
                <a:gd name="connsiteX13" fmla="*/ 1117621 w 6171275"/>
                <a:gd name="connsiteY13" fmla="*/ 3509543 h 4608163"/>
                <a:gd name="connsiteX14" fmla="*/ 659405 w 6171275"/>
                <a:gd name="connsiteY14" fmla="*/ 2936011 h 4608163"/>
                <a:gd name="connsiteX15" fmla="*/ 1383813 w 6171275"/>
                <a:gd name="connsiteY15" fmla="*/ 2021103 h 4608163"/>
                <a:gd name="connsiteX16" fmla="*/ 1557724 w 6171275"/>
                <a:gd name="connsiteY16" fmla="*/ 2001386 h 4608163"/>
                <a:gd name="connsiteX17" fmla="*/ 3447564 w 6171275"/>
                <a:gd name="connsiteY17" fmla="*/ 1984782 h 4608163"/>
                <a:gd name="connsiteX18" fmla="*/ 3649240 w 6171275"/>
                <a:gd name="connsiteY18" fmla="*/ 2236877 h 4608163"/>
                <a:gd name="connsiteX19" fmla="*/ 3589296 w 6171275"/>
                <a:gd name="connsiteY19" fmla="*/ 3290850 h 4608163"/>
                <a:gd name="connsiteX20" fmla="*/ 3816880 w 6171275"/>
                <a:gd name="connsiteY20" fmla="*/ 3192298 h 4608163"/>
                <a:gd name="connsiteX21" fmla="*/ 3844820 w 6171275"/>
                <a:gd name="connsiteY21" fmla="*/ 3279166 h 4608163"/>
                <a:gd name="connsiteX22" fmla="*/ 3239164 w 6171275"/>
                <a:gd name="connsiteY22" fmla="*/ 3438553 h 4608163"/>
                <a:gd name="connsiteX23" fmla="*/ 3261389 w 6171275"/>
                <a:gd name="connsiteY23" fmla="*/ 2219353 h 4608163"/>
                <a:gd name="connsiteX24" fmla="*/ 2700677 w 6171275"/>
                <a:gd name="connsiteY24" fmla="*/ 3430169 h 4608163"/>
                <a:gd name="connsiteX25" fmla="*/ 2382796 w 6171275"/>
                <a:gd name="connsiteY25" fmla="*/ 3431312 h 4608163"/>
                <a:gd name="connsiteX26" fmla="*/ 2508279 w 6171275"/>
                <a:gd name="connsiteY26" fmla="*/ 2162838 h 4608163"/>
                <a:gd name="connsiteX27" fmla="*/ 2286664 w 6171275"/>
                <a:gd name="connsiteY27" fmla="*/ 2239038 h 4608163"/>
                <a:gd name="connsiteX28" fmla="*/ 2256819 w 6171275"/>
                <a:gd name="connsiteY28" fmla="*/ 2150138 h 4608163"/>
                <a:gd name="connsiteX29" fmla="*/ 2856259 w 6171275"/>
                <a:gd name="connsiteY29" fmla="*/ 1997738 h 4608163"/>
                <a:gd name="connsiteX30" fmla="*/ 2812564 w 6171275"/>
                <a:gd name="connsiteY30" fmla="*/ 2607844 h 4608163"/>
                <a:gd name="connsiteX31" fmla="*/ 3447564 w 6171275"/>
                <a:gd name="connsiteY31" fmla="*/ 1984782 h 4608163"/>
                <a:gd name="connsiteX32" fmla="*/ 4761631 w 6171275"/>
                <a:gd name="connsiteY32" fmla="*/ 1394766 h 4608163"/>
                <a:gd name="connsiteX33" fmla="*/ 4884727 w 6171275"/>
                <a:gd name="connsiteY33" fmla="*/ 1546848 h 4608163"/>
                <a:gd name="connsiteX34" fmla="*/ 4684289 w 6171275"/>
                <a:gd name="connsiteY34" fmla="*/ 1768811 h 4608163"/>
                <a:gd name="connsiteX35" fmla="*/ 4527831 w 6171275"/>
                <a:gd name="connsiteY35" fmla="*/ 1629336 h 4608163"/>
                <a:gd name="connsiteX36" fmla="*/ 4761631 w 6171275"/>
                <a:gd name="connsiteY36" fmla="*/ 1394766 h 4608163"/>
                <a:gd name="connsiteX37" fmla="*/ 4105935 w 6171275"/>
                <a:gd name="connsiteY37" fmla="*/ 27 h 4608163"/>
                <a:gd name="connsiteX38" fmla="*/ 6171275 w 6171275"/>
                <a:gd name="connsiteY38" fmla="*/ 1481958 h 4608163"/>
                <a:gd name="connsiteX39" fmla="*/ 5336607 w 6171275"/>
                <a:gd name="connsiteY39" fmla="*/ 3044406 h 4608163"/>
                <a:gd name="connsiteX40" fmla="*/ 4516283 w 6171275"/>
                <a:gd name="connsiteY40" fmla="*/ 3471000 h 4608163"/>
                <a:gd name="connsiteX41" fmla="*/ 4371051 w 6171275"/>
                <a:gd name="connsiteY41" fmla="*/ 3348858 h 4608163"/>
                <a:gd name="connsiteX42" fmla="*/ 4435344 w 6171275"/>
                <a:gd name="connsiteY42" fmla="*/ 2742434 h 4608163"/>
                <a:gd name="connsiteX43" fmla="*/ 4487778 w 6171275"/>
                <a:gd name="connsiteY43" fmla="*/ 2151724 h 4608163"/>
                <a:gd name="connsiteX44" fmla="*/ 4260607 w 6171275"/>
                <a:gd name="connsiteY44" fmla="*/ 2204113 h 4608163"/>
                <a:gd name="connsiteX45" fmla="*/ 4230762 w 6171275"/>
                <a:gd name="connsiteY45" fmla="*/ 2127913 h 4608163"/>
                <a:gd name="connsiteX46" fmla="*/ 4778608 w 6171275"/>
                <a:gd name="connsiteY46" fmla="*/ 1973926 h 4608163"/>
                <a:gd name="connsiteX47" fmla="*/ 4830633 w 6171275"/>
                <a:gd name="connsiteY47" fmla="*/ 2106640 h 4608163"/>
                <a:gd name="connsiteX48" fmla="*/ 4759194 w 6171275"/>
                <a:gd name="connsiteY48" fmla="*/ 2709097 h 4608163"/>
                <a:gd name="connsiteX49" fmla="*/ 4721419 w 6171275"/>
                <a:gd name="connsiteY49" fmla="*/ 3255543 h 4608163"/>
                <a:gd name="connsiteX50" fmla="*/ 5968757 w 6171275"/>
                <a:gd name="connsiteY50" fmla="*/ 1466878 h 4608163"/>
                <a:gd name="connsiteX51" fmla="*/ 3866857 w 6171275"/>
                <a:gd name="connsiteY51" fmla="*/ 122741 h 4608163"/>
                <a:gd name="connsiteX52" fmla="*/ 1635787 w 6171275"/>
                <a:gd name="connsiteY52" fmla="*/ 876328 h 4608163"/>
                <a:gd name="connsiteX53" fmla="*/ 218148 w 6171275"/>
                <a:gd name="connsiteY53" fmla="*/ 3131372 h 4608163"/>
                <a:gd name="connsiteX54" fmla="*/ 2199349 w 6171275"/>
                <a:gd name="connsiteY54" fmla="*/ 4476776 h 4608163"/>
                <a:gd name="connsiteX55" fmla="*/ 3293930 w 6171275"/>
                <a:gd name="connsiteY55" fmla="*/ 4321201 h 4608163"/>
                <a:gd name="connsiteX56" fmla="*/ 3322506 w 6171275"/>
                <a:gd name="connsiteY56" fmla="*/ 4379146 h 4608163"/>
                <a:gd name="connsiteX57" fmla="*/ 1516506 w 6171275"/>
                <a:gd name="connsiteY57" fmla="*/ 4578610 h 4608163"/>
                <a:gd name="connsiteX58" fmla="*/ 660 w 6171275"/>
                <a:gd name="connsiteY58" fmla="*/ 3030566 h 4608163"/>
                <a:gd name="connsiteX59" fmla="*/ 4105935 w 6171275"/>
                <a:gd name="connsiteY59" fmla="*/ 27 h 460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171275" h="4608163">
                  <a:moveTo>
                    <a:pt x="1414293" y="2111019"/>
                  </a:moveTo>
                  <a:cubicBezTo>
                    <a:pt x="1346560" y="2107294"/>
                    <a:pt x="1054460" y="2247417"/>
                    <a:pt x="1017037" y="2790723"/>
                  </a:cubicBezTo>
                  <a:lnTo>
                    <a:pt x="1527577" y="2434615"/>
                  </a:lnTo>
                  <a:cubicBezTo>
                    <a:pt x="1529609" y="2299656"/>
                    <a:pt x="1590061" y="2126598"/>
                    <a:pt x="1414293" y="2111019"/>
                  </a:cubicBezTo>
                  <a:close/>
                  <a:moveTo>
                    <a:pt x="1557724" y="2001386"/>
                  </a:moveTo>
                  <a:cubicBezTo>
                    <a:pt x="1717506" y="2003418"/>
                    <a:pt x="1825138" y="2075459"/>
                    <a:pt x="1792753" y="2260371"/>
                  </a:cubicBezTo>
                  <a:cubicBezTo>
                    <a:pt x="1857819" y="2214397"/>
                    <a:pt x="1875938" y="2193611"/>
                    <a:pt x="1905402" y="2169439"/>
                  </a:cubicBezTo>
                  <a:cubicBezTo>
                    <a:pt x="1919626" y="2170667"/>
                    <a:pt x="1911625" y="2171894"/>
                    <a:pt x="1929024" y="2171217"/>
                  </a:cubicBezTo>
                  <a:cubicBezTo>
                    <a:pt x="1930379" y="2204576"/>
                    <a:pt x="1933003" y="2247141"/>
                    <a:pt x="1917213" y="2270023"/>
                  </a:cubicBezTo>
                  <a:cubicBezTo>
                    <a:pt x="1610212" y="2529484"/>
                    <a:pt x="1318450" y="2709570"/>
                    <a:pt x="1013989" y="2913151"/>
                  </a:cubicBezTo>
                  <a:cubicBezTo>
                    <a:pt x="1029568" y="3036087"/>
                    <a:pt x="1009586" y="3344443"/>
                    <a:pt x="1314725" y="3363239"/>
                  </a:cubicBezTo>
                  <a:cubicBezTo>
                    <a:pt x="1419373" y="3349862"/>
                    <a:pt x="1536721" y="3316164"/>
                    <a:pt x="1755669" y="3119907"/>
                  </a:cubicBezTo>
                  <a:lnTo>
                    <a:pt x="1814089" y="3183915"/>
                  </a:lnTo>
                  <a:cubicBezTo>
                    <a:pt x="1742038" y="3262824"/>
                    <a:pt x="1505225" y="3518179"/>
                    <a:pt x="1117621" y="3509543"/>
                  </a:cubicBezTo>
                  <a:cubicBezTo>
                    <a:pt x="795210" y="3530456"/>
                    <a:pt x="655680" y="3265364"/>
                    <a:pt x="659405" y="2936011"/>
                  </a:cubicBezTo>
                  <a:cubicBezTo>
                    <a:pt x="698309" y="2218080"/>
                    <a:pt x="1274424" y="2032279"/>
                    <a:pt x="1383813" y="2021103"/>
                  </a:cubicBezTo>
                  <a:cubicBezTo>
                    <a:pt x="1445408" y="2007810"/>
                    <a:pt x="1504463" y="2000709"/>
                    <a:pt x="1557724" y="2001386"/>
                  </a:cubicBezTo>
                  <a:close/>
                  <a:moveTo>
                    <a:pt x="3447564" y="1984782"/>
                  </a:moveTo>
                  <a:cubicBezTo>
                    <a:pt x="3574522" y="2008997"/>
                    <a:pt x="3624771" y="2081006"/>
                    <a:pt x="3649240" y="2236877"/>
                  </a:cubicBezTo>
                  <a:cubicBezTo>
                    <a:pt x="3657199" y="2700173"/>
                    <a:pt x="3489262" y="3261259"/>
                    <a:pt x="3589296" y="3290850"/>
                  </a:cubicBezTo>
                  <a:cubicBezTo>
                    <a:pt x="3693944" y="3277473"/>
                    <a:pt x="3714772" y="3241235"/>
                    <a:pt x="3816880" y="3192298"/>
                  </a:cubicBezTo>
                  <a:cubicBezTo>
                    <a:pt x="3826193" y="3221254"/>
                    <a:pt x="3831538" y="3250210"/>
                    <a:pt x="3844820" y="3279166"/>
                  </a:cubicBezTo>
                  <a:cubicBezTo>
                    <a:pt x="3720488" y="3357779"/>
                    <a:pt x="3312590" y="3555393"/>
                    <a:pt x="3239164" y="3438553"/>
                  </a:cubicBezTo>
                  <a:cubicBezTo>
                    <a:pt x="3149863" y="3118513"/>
                    <a:pt x="3473903" y="2235567"/>
                    <a:pt x="3261389" y="2219353"/>
                  </a:cubicBezTo>
                  <a:cubicBezTo>
                    <a:pt x="3001250" y="2215839"/>
                    <a:pt x="2756092" y="2860934"/>
                    <a:pt x="2700677" y="3430169"/>
                  </a:cubicBezTo>
                  <a:lnTo>
                    <a:pt x="2382796" y="3431312"/>
                  </a:lnTo>
                  <a:cubicBezTo>
                    <a:pt x="2435714" y="3042184"/>
                    <a:pt x="2577958" y="2197932"/>
                    <a:pt x="2508279" y="2162838"/>
                  </a:cubicBezTo>
                  <a:cubicBezTo>
                    <a:pt x="2447490" y="2175369"/>
                    <a:pt x="2390804" y="2183158"/>
                    <a:pt x="2286664" y="2239038"/>
                  </a:cubicBezTo>
                  <a:cubicBezTo>
                    <a:pt x="2271424" y="2200303"/>
                    <a:pt x="2274811" y="2193318"/>
                    <a:pt x="2256819" y="2150138"/>
                  </a:cubicBezTo>
                  <a:cubicBezTo>
                    <a:pt x="2412182" y="2077748"/>
                    <a:pt x="2799618" y="1955955"/>
                    <a:pt x="2856259" y="1997738"/>
                  </a:cubicBezTo>
                  <a:cubicBezTo>
                    <a:pt x="2884284" y="2190693"/>
                    <a:pt x="2820693" y="2430933"/>
                    <a:pt x="2812564" y="2607844"/>
                  </a:cubicBezTo>
                  <a:cubicBezTo>
                    <a:pt x="2944644" y="2343853"/>
                    <a:pt x="3098314" y="2011283"/>
                    <a:pt x="3447564" y="1984782"/>
                  </a:cubicBezTo>
                  <a:close/>
                  <a:moveTo>
                    <a:pt x="4761631" y="1394766"/>
                  </a:moveTo>
                  <a:cubicBezTo>
                    <a:pt x="4822682" y="1395000"/>
                    <a:pt x="4884106" y="1442711"/>
                    <a:pt x="4884727" y="1546848"/>
                  </a:cubicBezTo>
                  <a:cubicBezTo>
                    <a:pt x="4885581" y="1690156"/>
                    <a:pt x="4755689" y="1767447"/>
                    <a:pt x="4684289" y="1768811"/>
                  </a:cubicBezTo>
                  <a:cubicBezTo>
                    <a:pt x="4601827" y="1770386"/>
                    <a:pt x="4531391" y="1716708"/>
                    <a:pt x="4527831" y="1629336"/>
                  </a:cubicBezTo>
                  <a:cubicBezTo>
                    <a:pt x="4523347" y="1519289"/>
                    <a:pt x="4621185" y="1394227"/>
                    <a:pt x="4761631" y="1394766"/>
                  </a:cubicBezTo>
                  <a:close/>
                  <a:moveTo>
                    <a:pt x="4105935" y="27"/>
                  </a:moveTo>
                  <a:cubicBezTo>
                    <a:pt x="6011464" y="-6721"/>
                    <a:pt x="6153488" y="1223799"/>
                    <a:pt x="6171275" y="1481958"/>
                  </a:cubicBezTo>
                  <a:cubicBezTo>
                    <a:pt x="6139850" y="2176679"/>
                    <a:pt x="5782302" y="2666597"/>
                    <a:pt x="5336607" y="3044406"/>
                  </a:cubicBezTo>
                  <a:cubicBezTo>
                    <a:pt x="4983120" y="3297961"/>
                    <a:pt x="4699876" y="3475072"/>
                    <a:pt x="4516283" y="3471000"/>
                  </a:cubicBezTo>
                  <a:cubicBezTo>
                    <a:pt x="4416725" y="3468792"/>
                    <a:pt x="4363366" y="3430095"/>
                    <a:pt x="4371051" y="3348858"/>
                  </a:cubicBezTo>
                  <a:cubicBezTo>
                    <a:pt x="4367086" y="3210365"/>
                    <a:pt x="4417080" y="2988390"/>
                    <a:pt x="4435344" y="2742434"/>
                  </a:cubicBezTo>
                  <a:cubicBezTo>
                    <a:pt x="4453608" y="2496478"/>
                    <a:pt x="4522853" y="2232316"/>
                    <a:pt x="4487778" y="2151724"/>
                  </a:cubicBezTo>
                  <a:cubicBezTo>
                    <a:pt x="4439687" y="2130125"/>
                    <a:pt x="4364747" y="2148233"/>
                    <a:pt x="4260607" y="2204113"/>
                  </a:cubicBezTo>
                  <a:cubicBezTo>
                    <a:pt x="4238223" y="2172522"/>
                    <a:pt x="4232879" y="2171093"/>
                    <a:pt x="4230762" y="2127913"/>
                  </a:cubicBezTo>
                  <a:cubicBezTo>
                    <a:pt x="4417875" y="2074573"/>
                    <a:pt x="4690217" y="1984530"/>
                    <a:pt x="4778608" y="1973926"/>
                  </a:cubicBezTo>
                  <a:cubicBezTo>
                    <a:pt x="4825008" y="2000543"/>
                    <a:pt x="4835402" y="2016069"/>
                    <a:pt x="4830633" y="2106640"/>
                  </a:cubicBezTo>
                  <a:cubicBezTo>
                    <a:pt x="4804378" y="2292668"/>
                    <a:pt x="4788356" y="2436897"/>
                    <a:pt x="4759194" y="2709097"/>
                  </a:cubicBezTo>
                  <a:cubicBezTo>
                    <a:pt x="4730032" y="2981297"/>
                    <a:pt x="4671430" y="3214929"/>
                    <a:pt x="4721419" y="3255543"/>
                  </a:cubicBezTo>
                  <a:cubicBezTo>
                    <a:pt x="4810372" y="3380584"/>
                    <a:pt x="5972986" y="2687793"/>
                    <a:pt x="5968757" y="1466878"/>
                  </a:cubicBezTo>
                  <a:cubicBezTo>
                    <a:pt x="5921444" y="305315"/>
                    <a:pt x="4592194" y="100516"/>
                    <a:pt x="3866857" y="122741"/>
                  </a:cubicBezTo>
                  <a:cubicBezTo>
                    <a:pt x="3185970" y="175922"/>
                    <a:pt x="2470124" y="327265"/>
                    <a:pt x="1635787" y="876328"/>
                  </a:cubicBezTo>
                  <a:cubicBezTo>
                    <a:pt x="1084819" y="1292041"/>
                    <a:pt x="211034" y="2019498"/>
                    <a:pt x="218148" y="3131372"/>
                  </a:cubicBezTo>
                  <a:cubicBezTo>
                    <a:pt x="332793" y="4158749"/>
                    <a:pt x="1331119" y="4475321"/>
                    <a:pt x="2199349" y="4476776"/>
                  </a:cubicBezTo>
                  <a:cubicBezTo>
                    <a:pt x="2831521" y="4444180"/>
                    <a:pt x="2989131" y="4377556"/>
                    <a:pt x="3293930" y="4321201"/>
                  </a:cubicBezTo>
                  <a:cubicBezTo>
                    <a:pt x="3370130" y="4336283"/>
                    <a:pt x="3339968" y="4354540"/>
                    <a:pt x="3322506" y="4379146"/>
                  </a:cubicBezTo>
                  <a:cubicBezTo>
                    <a:pt x="2992306" y="4477571"/>
                    <a:pt x="2416246" y="4684946"/>
                    <a:pt x="1516506" y="4578610"/>
                  </a:cubicBezTo>
                  <a:cubicBezTo>
                    <a:pt x="670908" y="4432053"/>
                    <a:pt x="-24456" y="3909202"/>
                    <a:pt x="660" y="3030566"/>
                  </a:cubicBezTo>
                  <a:cubicBezTo>
                    <a:pt x="31351" y="1956887"/>
                    <a:pt x="1479337" y="157514"/>
                    <a:pt x="4105935" y="2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grpSp>
    </p:spTree>
    <p:extLst>
      <p:ext uri="{BB962C8B-B14F-4D97-AF65-F5344CB8AC3E}">
        <p14:creationId xmlns:p14="http://schemas.microsoft.com/office/powerpoint/2010/main" val="737557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tmplLst>
          <p:tmpl>
            <p:tnLst>
              <p:par>
                <p:cTn presetID="10" presetClass="entr" presetSubtype="0" fill="hold" nodeType="after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bjectifs ou conclusion">
    <p:bg>
      <p:bgPr>
        <a:solidFill>
          <a:srgbClr val="E4E7E7"/>
        </a:solidFill>
        <a:effectLst/>
      </p:bgPr>
    </p:bg>
    <p:spTree>
      <p:nvGrpSpPr>
        <p:cNvPr id="1" name=""/>
        <p:cNvGrpSpPr/>
        <p:nvPr/>
      </p:nvGrpSpPr>
      <p:grpSpPr>
        <a:xfrm>
          <a:off x="0" y="0"/>
          <a:ext cx="0" cy="0"/>
          <a:chOff x="0" y="0"/>
          <a:chExt cx="0" cy="0"/>
        </a:xfrm>
      </p:grpSpPr>
      <p:sp>
        <p:nvSpPr>
          <p:cNvPr id="12" name="Fond"/>
          <p:cNvSpPr/>
          <p:nvPr userDrawn="1"/>
        </p:nvSpPr>
        <p:spPr>
          <a:xfrm>
            <a:off x="-1" y="829430"/>
            <a:ext cx="12192001" cy="6028569"/>
          </a:xfrm>
          <a:prstGeom prst="rect">
            <a:avLst/>
          </a:prstGeom>
          <a:solidFill>
            <a:srgbClr val="34889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Titre 1"/>
          <p:cNvSpPr>
            <a:spLocks noGrp="1"/>
          </p:cNvSpPr>
          <p:nvPr>
            <p:ph type="body" sz="quarter" idx="14" hasCustomPrompt="1"/>
          </p:nvPr>
        </p:nvSpPr>
        <p:spPr>
          <a:xfrm>
            <a:off x="339364" y="193022"/>
            <a:ext cx="11556000" cy="443387"/>
          </a:xfrm>
          <a:effectLst/>
        </p:spPr>
        <p:txBody>
          <a:bodyPr lIns="0" tIns="0" rIns="0" bIns="0" anchor="b" anchorCtr="0">
            <a:normAutofit/>
          </a:bodyPr>
          <a:lstStyle>
            <a:lvl1pPr marL="0" indent="0" algn="l">
              <a:buNone/>
              <a:defRPr sz="2400">
                <a:solidFill>
                  <a:srgbClr val="343642"/>
                </a:solidFill>
                <a:effectLst/>
                <a:latin typeface="Segoe UI Light" panose="020B0502040204020203" pitchFamily="34" charset="0"/>
                <a:cs typeface="Segoe UI Light" panose="020B0502040204020203" pitchFamily="34" charset="0"/>
              </a:defRPr>
            </a:lvl1pPr>
            <a:lvl2pPr marL="457200" indent="0" algn="l">
              <a:buNone/>
              <a:defRPr>
                <a:solidFill>
                  <a:srgbClr val="343642"/>
                </a:solidFill>
                <a:latin typeface="+mn-lt"/>
              </a:defRPr>
            </a:lvl2pPr>
            <a:lvl3pPr marL="914400" indent="0" algn="l">
              <a:buNone/>
              <a:defRPr>
                <a:solidFill>
                  <a:srgbClr val="343642"/>
                </a:solidFill>
                <a:latin typeface="+mn-lt"/>
              </a:defRPr>
            </a:lvl3pPr>
            <a:lvl4pPr marL="1371600" indent="0" algn="l">
              <a:buNone/>
              <a:defRPr>
                <a:solidFill>
                  <a:srgbClr val="343642"/>
                </a:solidFill>
                <a:latin typeface="+mn-lt"/>
              </a:defRPr>
            </a:lvl4pPr>
            <a:lvl5pPr marL="1828800" indent="0" algn="l">
              <a:buNone/>
              <a:defRPr>
                <a:solidFill>
                  <a:srgbClr val="343642"/>
                </a:solidFill>
                <a:latin typeface="+mn-lt"/>
              </a:defRPr>
            </a:lvl5pPr>
          </a:lstStyle>
          <a:p>
            <a:pPr lvl="0"/>
            <a:r>
              <a:rPr lang="fr-FR" dirty="0"/>
              <a:t>Nom du module</a:t>
            </a:r>
          </a:p>
        </p:txBody>
      </p:sp>
      <p:sp>
        <p:nvSpPr>
          <p:cNvPr id="2" name="Titre 2"/>
          <p:cNvSpPr>
            <a:spLocks noGrp="1"/>
          </p:cNvSpPr>
          <p:nvPr>
            <p:ph type="title"/>
          </p:nvPr>
        </p:nvSpPr>
        <p:spPr>
          <a:xfrm>
            <a:off x="339365" y="1099255"/>
            <a:ext cx="3672739" cy="1218795"/>
          </a:xfrm>
          <a:effectLst/>
        </p:spPr>
        <p:txBody>
          <a:bodyPr wrap="square" lIns="0" tIns="0" rIns="0" bIns="0" anchor="t" anchorCtr="0">
            <a:spAutoFit/>
          </a:bodyPr>
          <a:lstStyle>
            <a:lvl1pPr>
              <a:defRPr>
                <a:solidFill>
                  <a:schemeClr val="bg1"/>
                </a:solidFill>
                <a:effectLst/>
                <a:latin typeface="Segoe UI Light" panose="020B0502040204020203" pitchFamily="34" charset="0"/>
                <a:cs typeface="Segoe UI Light" panose="020B0502040204020203" pitchFamily="34" charset="0"/>
              </a:defRPr>
            </a:lvl1pPr>
          </a:lstStyle>
          <a:p>
            <a:r>
              <a:rPr lang="fr-FR" dirty="0"/>
              <a:t>Modifiez le style du titre</a:t>
            </a:r>
          </a:p>
        </p:txBody>
      </p:sp>
      <p:sp>
        <p:nvSpPr>
          <p:cNvPr id="3" name="Contenu"/>
          <p:cNvSpPr>
            <a:spLocks noGrp="1"/>
          </p:cNvSpPr>
          <p:nvPr>
            <p:ph idx="1" hasCustomPrompt="1"/>
          </p:nvPr>
        </p:nvSpPr>
        <p:spPr>
          <a:xfrm>
            <a:off x="4645506" y="1099255"/>
            <a:ext cx="7252455" cy="2644827"/>
          </a:xfrm>
          <a:effectLst/>
        </p:spPr>
        <p:txBody>
          <a:bodyPr wrap="square">
            <a:spAutoFit/>
          </a:bodyPr>
          <a:lstStyle>
            <a:lvl1pPr marL="342900" indent="-342900">
              <a:spcBef>
                <a:spcPts val="1000"/>
              </a:spcBef>
              <a:buClr>
                <a:schemeClr val="bg1">
                  <a:lumMod val="85000"/>
                </a:schemeClr>
              </a:buClr>
              <a:buFont typeface="Arial" panose="020B0604020202020204" pitchFamily="34" charset="0"/>
              <a:buChar char="•"/>
              <a:defRPr sz="2400">
                <a:solidFill>
                  <a:schemeClr val="bg1">
                    <a:lumMod val="85000"/>
                  </a:schemeClr>
                </a:solidFill>
                <a:effectLst/>
                <a:latin typeface="Segoe UI" panose="020B0502040204020203" pitchFamily="34" charset="0"/>
                <a:cs typeface="Segoe UI" panose="020B0502040204020203" pitchFamily="34" charset="0"/>
              </a:defRPr>
            </a:lvl1pPr>
            <a:lvl2pPr marL="742950" indent="-285750">
              <a:spcBef>
                <a:spcPts val="1000"/>
              </a:spcBef>
              <a:buClr>
                <a:schemeClr val="bg1">
                  <a:lumMod val="85000"/>
                </a:schemeClr>
              </a:buClr>
              <a:buFont typeface="Arial" panose="020B0604020202020204" pitchFamily="34" charset="0"/>
              <a:buChar char="•"/>
              <a:defRPr sz="1800" baseline="0">
                <a:solidFill>
                  <a:schemeClr val="bg1">
                    <a:lumMod val="85000"/>
                  </a:schemeClr>
                </a:solidFill>
                <a:effectLst/>
                <a:latin typeface="Segoe UI" panose="020B0502040204020203" pitchFamily="34" charset="0"/>
                <a:cs typeface="Segoe UI" panose="020B0502040204020203" pitchFamily="34" charset="0"/>
              </a:defRPr>
            </a:lvl2pPr>
            <a:lvl3pPr marL="1200150" indent="-285750">
              <a:spcBef>
                <a:spcPts val="1000"/>
              </a:spcBef>
              <a:buClr>
                <a:schemeClr val="bg1">
                  <a:lumMod val="85000"/>
                </a:schemeClr>
              </a:buClr>
              <a:buFont typeface="Arial" panose="020B0604020202020204" pitchFamily="34" charset="0"/>
              <a:buChar char="•"/>
              <a:defRPr sz="1400">
                <a:solidFill>
                  <a:schemeClr val="bg1">
                    <a:lumMod val="85000"/>
                  </a:schemeClr>
                </a:solidFill>
                <a:effectLst>
                  <a:outerShdw blurRad="50800" dist="38100" dir="2700000" algn="tl" rotWithShape="0">
                    <a:prstClr val="black">
                      <a:alpha val="40000"/>
                    </a:prstClr>
                  </a:outerShdw>
                </a:effectLst>
                <a:latin typeface="Segoe UI" panose="020B0502040204020203" pitchFamily="34" charset="0"/>
                <a:cs typeface="Segoe UI" panose="020B0502040204020203" pitchFamily="34" charset="0"/>
              </a:defRPr>
            </a:lvl3pPr>
            <a:lvl4pPr marL="1657350" indent="-285750">
              <a:spcBef>
                <a:spcPts val="1000"/>
              </a:spcBef>
              <a:buClr>
                <a:schemeClr val="bg1">
                  <a:lumMod val="85000"/>
                </a:schemeClr>
              </a:buClr>
              <a:buFont typeface="Arial" panose="020B0604020202020204" pitchFamily="34" charset="0"/>
              <a:buChar char="•"/>
              <a:defRPr sz="1400">
                <a:solidFill>
                  <a:schemeClr val="bg1">
                    <a:lumMod val="85000"/>
                  </a:schemeClr>
                </a:solidFill>
                <a:effectLst>
                  <a:outerShdw blurRad="50800" dist="38100" dir="2700000" algn="tl" rotWithShape="0">
                    <a:prstClr val="black">
                      <a:alpha val="40000"/>
                    </a:prstClr>
                  </a:outerShdw>
                </a:effectLst>
                <a:latin typeface="Segoe UI" panose="020B0502040204020203" pitchFamily="34" charset="0"/>
                <a:cs typeface="Segoe UI" panose="020B0502040204020203" pitchFamily="34" charset="0"/>
              </a:defRPr>
            </a:lvl4pPr>
            <a:lvl5pPr marL="2114550" indent="-285750">
              <a:spcBef>
                <a:spcPts val="1000"/>
              </a:spcBef>
              <a:buClr>
                <a:schemeClr val="bg1">
                  <a:lumMod val="85000"/>
                </a:schemeClr>
              </a:buClr>
              <a:buFont typeface="Arial" panose="020B0604020202020204" pitchFamily="34" charset="0"/>
              <a:buChar char="•"/>
              <a:defRPr sz="1400">
                <a:solidFill>
                  <a:schemeClr val="bg1">
                    <a:lumMod val="85000"/>
                  </a:schemeClr>
                </a:solidFill>
                <a:effectLst>
                  <a:outerShdw blurRad="50800" dist="38100" dir="2700000" algn="tl" rotWithShape="0">
                    <a:prstClr val="black">
                      <a:alpha val="40000"/>
                    </a:prstClr>
                  </a:outerShdw>
                </a:effectLst>
                <a:latin typeface="Segoe UI" panose="020B0502040204020203" pitchFamily="34" charset="0"/>
                <a:cs typeface="Segoe UI" panose="020B0502040204020203" pitchFamily="34" charset="0"/>
              </a:defRPr>
            </a:lvl5pPr>
          </a:lstStyle>
          <a:p>
            <a:pPr lvl="0"/>
            <a:r>
              <a:rPr lang="fr-FR" dirty="0"/>
              <a:t>Premièrement</a:t>
            </a:r>
          </a:p>
          <a:p>
            <a:pPr lvl="0"/>
            <a:r>
              <a:rPr lang="fr-FR" dirty="0"/>
              <a:t>Deuxièmement</a:t>
            </a:r>
          </a:p>
          <a:p>
            <a:pPr lvl="0"/>
            <a:r>
              <a:rPr lang="fr-FR" dirty="0"/>
              <a:t>Troisièmement</a:t>
            </a:r>
          </a:p>
          <a:p>
            <a:pPr lvl="0"/>
            <a:r>
              <a:rPr lang="fr-FR" dirty="0"/>
              <a:t>Quatrièmement</a:t>
            </a:r>
          </a:p>
          <a:p>
            <a:pPr lvl="0"/>
            <a:r>
              <a:rPr lang="fr-FR" dirty="0"/>
              <a:t>Cinquièmement</a:t>
            </a:r>
          </a:p>
          <a:p>
            <a:pPr lvl="1"/>
            <a:r>
              <a:rPr lang="fr-FR" dirty="0"/>
              <a:t>Détails si nécessaire</a:t>
            </a:r>
          </a:p>
        </p:txBody>
      </p:sp>
      <p:sp>
        <p:nvSpPr>
          <p:cNvPr id="7" name="Numérotation"/>
          <p:cNvSpPr>
            <a:spLocks noGrp="1"/>
          </p:cNvSpPr>
          <p:nvPr>
            <p:ph type="sldNum" sz="quarter" idx="12"/>
          </p:nvPr>
        </p:nvSpPr>
        <p:spPr>
          <a:xfrm>
            <a:off x="11012880" y="6173787"/>
            <a:ext cx="885081" cy="365125"/>
          </a:xfrm>
          <a:prstGeom prst="rect">
            <a:avLst/>
          </a:prstGeom>
        </p:spPr>
        <p:txBody>
          <a:bodyPr lIns="0" tIns="0" rIns="0" bIns="0" anchor="b" anchorCtr="0"/>
          <a:lstStyle>
            <a:lvl1pPr>
              <a:defRPr>
                <a:solidFill>
                  <a:srgbClr val="343642"/>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grpSp>
        <p:nvGrpSpPr>
          <p:cNvPr id="8" name="Logo ENI">
            <a:extLst>
              <a:ext uri="{FF2B5EF4-FFF2-40B4-BE49-F238E27FC236}">
                <a16:creationId xmlns:a16="http://schemas.microsoft.com/office/drawing/2014/main" id="{BF563604-DC6E-4E78-A7E8-D00F3F907581}"/>
              </a:ext>
            </a:extLst>
          </p:cNvPr>
          <p:cNvGrpSpPr/>
          <p:nvPr userDrawn="1"/>
        </p:nvGrpSpPr>
        <p:grpSpPr>
          <a:xfrm>
            <a:off x="338654" y="5699158"/>
            <a:ext cx="840465" cy="839754"/>
            <a:chOff x="1851544" y="-860783"/>
            <a:chExt cx="8866612" cy="8859113"/>
          </a:xfrm>
        </p:grpSpPr>
        <p:sp>
          <p:nvSpPr>
            <p:cNvPr id="10" name="Fond Bleu">
              <a:extLst>
                <a:ext uri="{FF2B5EF4-FFF2-40B4-BE49-F238E27FC236}">
                  <a16:creationId xmlns:a16="http://schemas.microsoft.com/office/drawing/2014/main" id="{1C9F0A31-60D0-42C4-896B-7E6EC4FD88FA}"/>
                </a:ext>
              </a:extLst>
            </p:cNvPr>
            <p:cNvSpPr/>
            <p:nvPr/>
          </p:nvSpPr>
          <p:spPr>
            <a:xfrm>
              <a:off x="1851544" y="-860783"/>
              <a:ext cx="8866612" cy="8859113"/>
            </a:xfrm>
            <a:prstGeom prst="rect">
              <a:avLst/>
            </a:prstGeom>
            <a:solidFill>
              <a:srgbClr val="114A8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rait Horizontal">
              <a:extLst>
                <a:ext uri="{FF2B5EF4-FFF2-40B4-BE49-F238E27FC236}">
                  <a16:creationId xmlns:a16="http://schemas.microsoft.com/office/drawing/2014/main" id="{AC7950F4-2FD2-48F3-AAF0-CF8D9B9B9E67}"/>
                </a:ext>
              </a:extLst>
            </p:cNvPr>
            <p:cNvSpPr/>
            <p:nvPr userDrawn="1"/>
          </p:nvSpPr>
          <p:spPr>
            <a:xfrm>
              <a:off x="3595686" y="6624638"/>
              <a:ext cx="5400672" cy="95253"/>
            </a:xfrm>
            <a:prstGeom prst="rect">
              <a:avLst/>
            </a:prstGeom>
            <a:solidFill>
              <a:srgbClr val="FFFE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Sigle ENI">
              <a:extLst>
                <a:ext uri="{FF2B5EF4-FFF2-40B4-BE49-F238E27FC236}">
                  <a16:creationId xmlns:a16="http://schemas.microsoft.com/office/drawing/2014/main" id="{9072960C-CD3D-40CC-BF87-09B20D2C1EA4}"/>
                </a:ext>
              </a:extLst>
            </p:cNvPr>
            <p:cNvSpPr/>
            <p:nvPr userDrawn="1"/>
          </p:nvSpPr>
          <p:spPr>
            <a:xfrm>
              <a:off x="3183859" y="787368"/>
              <a:ext cx="6171271" cy="4608162"/>
            </a:xfrm>
            <a:custGeom>
              <a:avLst/>
              <a:gdLst>
                <a:gd name="connsiteX0" fmla="*/ 1414322 w 6176635"/>
                <a:gd name="connsiteY0" fmla="*/ 2125347 h 4646002"/>
                <a:gd name="connsiteX1" fmla="*/ 1017066 w 6176635"/>
                <a:gd name="connsiteY1" fmla="*/ 2805051 h 4646002"/>
                <a:gd name="connsiteX2" fmla="*/ 1527606 w 6176635"/>
                <a:gd name="connsiteY2" fmla="*/ 2448943 h 4646002"/>
                <a:gd name="connsiteX3" fmla="*/ 1414322 w 6176635"/>
                <a:gd name="connsiteY3" fmla="*/ 2125347 h 4646002"/>
                <a:gd name="connsiteX4" fmla="*/ 1557753 w 6176635"/>
                <a:gd name="connsiteY4" fmla="*/ 2015714 h 4646002"/>
                <a:gd name="connsiteX5" fmla="*/ 1792782 w 6176635"/>
                <a:gd name="connsiteY5" fmla="*/ 2274699 h 4646002"/>
                <a:gd name="connsiteX6" fmla="*/ 1905431 w 6176635"/>
                <a:gd name="connsiteY6" fmla="*/ 2183767 h 4646002"/>
                <a:gd name="connsiteX7" fmla="*/ 1929053 w 6176635"/>
                <a:gd name="connsiteY7" fmla="*/ 2185545 h 4646002"/>
                <a:gd name="connsiteX8" fmla="*/ 1917242 w 6176635"/>
                <a:gd name="connsiteY8" fmla="*/ 2284351 h 4646002"/>
                <a:gd name="connsiteX9" fmla="*/ 1014018 w 6176635"/>
                <a:gd name="connsiteY9" fmla="*/ 2927479 h 4646002"/>
                <a:gd name="connsiteX10" fmla="*/ 1314754 w 6176635"/>
                <a:gd name="connsiteY10" fmla="*/ 3377567 h 4646002"/>
                <a:gd name="connsiteX11" fmla="*/ 1755698 w 6176635"/>
                <a:gd name="connsiteY11" fmla="*/ 3134235 h 4646002"/>
                <a:gd name="connsiteX12" fmla="*/ 1814118 w 6176635"/>
                <a:gd name="connsiteY12" fmla="*/ 3198243 h 4646002"/>
                <a:gd name="connsiteX13" fmla="*/ 1117650 w 6176635"/>
                <a:gd name="connsiteY13" fmla="*/ 3523871 h 4646002"/>
                <a:gd name="connsiteX14" fmla="*/ 659434 w 6176635"/>
                <a:gd name="connsiteY14" fmla="*/ 2950339 h 4646002"/>
                <a:gd name="connsiteX15" fmla="*/ 1383842 w 6176635"/>
                <a:gd name="connsiteY15" fmla="*/ 2035431 h 4646002"/>
                <a:gd name="connsiteX16" fmla="*/ 1557753 w 6176635"/>
                <a:gd name="connsiteY16" fmla="*/ 2015714 h 4646002"/>
                <a:gd name="connsiteX17" fmla="*/ 3447593 w 6176635"/>
                <a:gd name="connsiteY17" fmla="*/ 1999110 h 4646002"/>
                <a:gd name="connsiteX18" fmla="*/ 3649269 w 6176635"/>
                <a:gd name="connsiteY18" fmla="*/ 2251205 h 4646002"/>
                <a:gd name="connsiteX19" fmla="*/ 3589325 w 6176635"/>
                <a:gd name="connsiteY19" fmla="*/ 3305178 h 4646002"/>
                <a:gd name="connsiteX20" fmla="*/ 3816909 w 6176635"/>
                <a:gd name="connsiteY20" fmla="*/ 3206626 h 4646002"/>
                <a:gd name="connsiteX21" fmla="*/ 3844849 w 6176635"/>
                <a:gd name="connsiteY21" fmla="*/ 3293494 h 4646002"/>
                <a:gd name="connsiteX22" fmla="*/ 3239193 w 6176635"/>
                <a:gd name="connsiteY22" fmla="*/ 3452881 h 4646002"/>
                <a:gd name="connsiteX23" fmla="*/ 3261418 w 6176635"/>
                <a:gd name="connsiteY23" fmla="*/ 2233681 h 4646002"/>
                <a:gd name="connsiteX24" fmla="*/ 2700706 w 6176635"/>
                <a:gd name="connsiteY24" fmla="*/ 3444497 h 4646002"/>
                <a:gd name="connsiteX25" fmla="*/ 2382825 w 6176635"/>
                <a:gd name="connsiteY25" fmla="*/ 3445640 h 4646002"/>
                <a:gd name="connsiteX26" fmla="*/ 2508308 w 6176635"/>
                <a:gd name="connsiteY26" fmla="*/ 2177166 h 4646002"/>
                <a:gd name="connsiteX27" fmla="*/ 2286693 w 6176635"/>
                <a:gd name="connsiteY27" fmla="*/ 2253366 h 4646002"/>
                <a:gd name="connsiteX28" fmla="*/ 2256848 w 6176635"/>
                <a:gd name="connsiteY28" fmla="*/ 2164466 h 4646002"/>
                <a:gd name="connsiteX29" fmla="*/ 2856288 w 6176635"/>
                <a:gd name="connsiteY29" fmla="*/ 2012066 h 4646002"/>
                <a:gd name="connsiteX30" fmla="*/ 2812593 w 6176635"/>
                <a:gd name="connsiteY30" fmla="*/ 2622172 h 4646002"/>
                <a:gd name="connsiteX31" fmla="*/ 3447593 w 6176635"/>
                <a:gd name="connsiteY31" fmla="*/ 1999110 h 4646002"/>
                <a:gd name="connsiteX32" fmla="*/ 4761660 w 6176635"/>
                <a:gd name="connsiteY32" fmla="*/ 1409094 h 4646002"/>
                <a:gd name="connsiteX33" fmla="*/ 4884756 w 6176635"/>
                <a:gd name="connsiteY33" fmla="*/ 1561176 h 4646002"/>
                <a:gd name="connsiteX34" fmla="*/ 4684318 w 6176635"/>
                <a:gd name="connsiteY34" fmla="*/ 1783139 h 4646002"/>
                <a:gd name="connsiteX35" fmla="*/ 4527860 w 6176635"/>
                <a:gd name="connsiteY35" fmla="*/ 1643664 h 4646002"/>
                <a:gd name="connsiteX36" fmla="*/ 4761660 w 6176635"/>
                <a:gd name="connsiteY36" fmla="*/ 1409094 h 4646002"/>
                <a:gd name="connsiteX37" fmla="*/ 4375282 w 6176635"/>
                <a:gd name="connsiteY37" fmla="*/ 1401 h 4646002"/>
                <a:gd name="connsiteX38" fmla="*/ 6176066 w 6176635"/>
                <a:gd name="connsiteY38" fmla="*/ 1470886 h 4646002"/>
                <a:gd name="connsiteX39" fmla="*/ 5336636 w 6176635"/>
                <a:gd name="connsiteY39" fmla="*/ 3058734 h 4646002"/>
                <a:gd name="connsiteX40" fmla="*/ 4516312 w 6176635"/>
                <a:gd name="connsiteY40" fmla="*/ 3485328 h 4646002"/>
                <a:gd name="connsiteX41" fmla="*/ 4371080 w 6176635"/>
                <a:gd name="connsiteY41" fmla="*/ 3363186 h 4646002"/>
                <a:gd name="connsiteX42" fmla="*/ 4435373 w 6176635"/>
                <a:gd name="connsiteY42" fmla="*/ 2756762 h 4646002"/>
                <a:gd name="connsiteX43" fmla="*/ 4487807 w 6176635"/>
                <a:gd name="connsiteY43" fmla="*/ 2166052 h 4646002"/>
                <a:gd name="connsiteX44" fmla="*/ 4260636 w 6176635"/>
                <a:gd name="connsiteY44" fmla="*/ 2218441 h 4646002"/>
                <a:gd name="connsiteX45" fmla="*/ 4230791 w 6176635"/>
                <a:gd name="connsiteY45" fmla="*/ 2142241 h 4646002"/>
                <a:gd name="connsiteX46" fmla="*/ 4778637 w 6176635"/>
                <a:gd name="connsiteY46" fmla="*/ 1988254 h 4646002"/>
                <a:gd name="connsiteX47" fmla="*/ 4830662 w 6176635"/>
                <a:gd name="connsiteY47" fmla="*/ 2120968 h 4646002"/>
                <a:gd name="connsiteX48" fmla="*/ 4759223 w 6176635"/>
                <a:gd name="connsiteY48" fmla="*/ 2723425 h 4646002"/>
                <a:gd name="connsiteX49" fmla="*/ 4721448 w 6176635"/>
                <a:gd name="connsiteY49" fmla="*/ 3269871 h 4646002"/>
                <a:gd name="connsiteX50" fmla="*/ 5981486 w 6176635"/>
                <a:gd name="connsiteY50" fmla="*/ 1481206 h 4646002"/>
                <a:gd name="connsiteX51" fmla="*/ 3839264 w 6176635"/>
                <a:gd name="connsiteY51" fmla="*/ 122306 h 4646002"/>
                <a:gd name="connsiteX52" fmla="*/ 1616766 w 6176635"/>
                <a:gd name="connsiteY52" fmla="*/ 890656 h 4646002"/>
                <a:gd name="connsiteX53" fmla="*/ 205477 w 6176635"/>
                <a:gd name="connsiteY53" fmla="*/ 3031400 h 4646002"/>
                <a:gd name="connsiteX54" fmla="*/ 2199378 w 6176635"/>
                <a:gd name="connsiteY54" fmla="*/ 4491104 h 4646002"/>
                <a:gd name="connsiteX55" fmla="*/ 3293959 w 6176635"/>
                <a:gd name="connsiteY55" fmla="*/ 4335529 h 4646002"/>
                <a:gd name="connsiteX56" fmla="*/ 3322535 w 6176635"/>
                <a:gd name="connsiteY56" fmla="*/ 4393474 h 4646002"/>
                <a:gd name="connsiteX57" fmla="*/ 1550091 w 6176635"/>
                <a:gd name="connsiteY57" fmla="*/ 4618105 h 4646002"/>
                <a:gd name="connsiteX58" fmla="*/ 689 w 6176635"/>
                <a:gd name="connsiteY58" fmla="*/ 3044894 h 4646002"/>
                <a:gd name="connsiteX59" fmla="*/ 4105964 w 6176635"/>
                <a:gd name="connsiteY59" fmla="*/ 4830 h 4646002"/>
                <a:gd name="connsiteX60" fmla="*/ 4375282 w 6176635"/>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7 w 6176141"/>
                <a:gd name="connsiteY0" fmla="*/ 2125347 h 4634356"/>
                <a:gd name="connsiteX1" fmla="*/ 1017071 w 6176141"/>
                <a:gd name="connsiteY1" fmla="*/ 2805051 h 4634356"/>
                <a:gd name="connsiteX2" fmla="*/ 1527611 w 6176141"/>
                <a:gd name="connsiteY2" fmla="*/ 2448943 h 4634356"/>
                <a:gd name="connsiteX3" fmla="*/ 1414327 w 6176141"/>
                <a:gd name="connsiteY3" fmla="*/ 2125347 h 4634356"/>
                <a:gd name="connsiteX4" fmla="*/ 1557758 w 6176141"/>
                <a:gd name="connsiteY4" fmla="*/ 2015714 h 4634356"/>
                <a:gd name="connsiteX5" fmla="*/ 1792787 w 6176141"/>
                <a:gd name="connsiteY5" fmla="*/ 2274699 h 4634356"/>
                <a:gd name="connsiteX6" fmla="*/ 1905436 w 6176141"/>
                <a:gd name="connsiteY6" fmla="*/ 2183767 h 4634356"/>
                <a:gd name="connsiteX7" fmla="*/ 1929058 w 6176141"/>
                <a:gd name="connsiteY7" fmla="*/ 2185545 h 4634356"/>
                <a:gd name="connsiteX8" fmla="*/ 1917247 w 6176141"/>
                <a:gd name="connsiteY8" fmla="*/ 2284351 h 4634356"/>
                <a:gd name="connsiteX9" fmla="*/ 1014023 w 6176141"/>
                <a:gd name="connsiteY9" fmla="*/ 2927479 h 4634356"/>
                <a:gd name="connsiteX10" fmla="*/ 1314759 w 6176141"/>
                <a:gd name="connsiteY10" fmla="*/ 3377567 h 4634356"/>
                <a:gd name="connsiteX11" fmla="*/ 1755703 w 6176141"/>
                <a:gd name="connsiteY11" fmla="*/ 3134235 h 4634356"/>
                <a:gd name="connsiteX12" fmla="*/ 1814123 w 6176141"/>
                <a:gd name="connsiteY12" fmla="*/ 3198243 h 4634356"/>
                <a:gd name="connsiteX13" fmla="*/ 1117655 w 6176141"/>
                <a:gd name="connsiteY13" fmla="*/ 3523871 h 4634356"/>
                <a:gd name="connsiteX14" fmla="*/ 659439 w 6176141"/>
                <a:gd name="connsiteY14" fmla="*/ 2950339 h 4634356"/>
                <a:gd name="connsiteX15" fmla="*/ 1383847 w 6176141"/>
                <a:gd name="connsiteY15" fmla="*/ 2035431 h 4634356"/>
                <a:gd name="connsiteX16" fmla="*/ 1557758 w 6176141"/>
                <a:gd name="connsiteY16" fmla="*/ 2015714 h 4634356"/>
                <a:gd name="connsiteX17" fmla="*/ 3447598 w 6176141"/>
                <a:gd name="connsiteY17" fmla="*/ 1999110 h 4634356"/>
                <a:gd name="connsiteX18" fmla="*/ 3649274 w 6176141"/>
                <a:gd name="connsiteY18" fmla="*/ 2251205 h 4634356"/>
                <a:gd name="connsiteX19" fmla="*/ 3589330 w 6176141"/>
                <a:gd name="connsiteY19" fmla="*/ 3305178 h 4634356"/>
                <a:gd name="connsiteX20" fmla="*/ 3816914 w 6176141"/>
                <a:gd name="connsiteY20" fmla="*/ 3206626 h 4634356"/>
                <a:gd name="connsiteX21" fmla="*/ 3844854 w 6176141"/>
                <a:gd name="connsiteY21" fmla="*/ 3293494 h 4634356"/>
                <a:gd name="connsiteX22" fmla="*/ 3239198 w 6176141"/>
                <a:gd name="connsiteY22" fmla="*/ 3452881 h 4634356"/>
                <a:gd name="connsiteX23" fmla="*/ 3261423 w 6176141"/>
                <a:gd name="connsiteY23" fmla="*/ 2233681 h 4634356"/>
                <a:gd name="connsiteX24" fmla="*/ 2700711 w 6176141"/>
                <a:gd name="connsiteY24" fmla="*/ 3444497 h 4634356"/>
                <a:gd name="connsiteX25" fmla="*/ 2382830 w 6176141"/>
                <a:gd name="connsiteY25" fmla="*/ 3445640 h 4634356"/>
                <a:gd name="connsiteX26" fmla="*/ 2508313 w 6176141"/>
                <a:gd name="connsiteY26" fmla="*/ 2177166 h 4634356"/>
                <a:gd name="connsiteX27" fmla="*/ 2286698 w 6176141"/>
                <a:gd name="connsiteY27" fmla="*/ 2253366 h 4634356"/>
                <a:gd name="connsiteX28" fmla="*/ 2256853 w 6176141"/>
                <a:gd name="connsiteY28" fmla="*/ 2164466 h 4634356"/>
                <a:gd name="connsiteX29" fmla="*/ 2856293 w 6176141"/>
                <a:gd name="connsiteY29" fmla="*/ 2012066 h 4634356"/>
                <a:gd name="connsiteX30" fmla="*/ 2812598 w 6176141"/>
                <a:gd name="connsiteY30" fmla="*/ 2622172 h 4634356"/>
                <a:gd name="connsiteX31" fmla="*/ 3447598 w 6176141"/>
                <a:gd name="connsiteY31" fmla="*/ 1999110 h 4634356"/>
                <a:gd name="connsiteX32" fmla="*/ 4761665 w 6176141"/>
                <a:gd name="connsiteY32" fmla="*/ 1409094 h 4634356"/>
                <a:gd name="connsiteX33" fmla="*/ 4884761 w 6176141"/>
                <a:gd name="connsiteY33" fmla="*/ 1561176 h 4634356"/>
                <a:gd name="connsiteX34" fmla="*/ 4684323 w 6176141"/>
                <a:gd name="connsiteY34" fmla="*/ 1783139 h 4634356"/>
                <a:gd name="connsiteX35" fmla="*/ 4527865 w 6176141"/>
                <a:gd name="connsiteY35" fmla="*/ 1643664 h 4634356"/>
                <a:gd name="connsiteX36" fmla="*/ 4761665 w 6176141"/>
                <a:gd name="connsiteY36" fmla="*/ 1409094 h 4634356"/>
                <a:gd name="connsiteX37" fmla="*/ 4375287 w 6176141"/>
                <a:gd name="connsiteY37" fmla="*/ 1401 h 4634356"/>
                <a:gd name="connsiteX38" fmla="*/ 6176071 w 6176141"/>
                <a:gd name="connsiteY38" fmla="*/ 1470886 h 4634356"/>
                <a:gd name="connsiteX39" fmla="*/ 5336641 w 6176141"/>
                <a:gd name="connsiteY39" fmla="*/ 3058734 h 4634356"/>
                <a:gd name="connsiteX40" fmla="*/ 4516317 w 6176141"/>
                <a:gd name="connsiteY40" fmla="*/ 3485328 h 4634356"/>
                <a:gd name="connsiteX41" fmla="*/ 4371085 w 6176141"/>
                <a:gd name="connsiteY41" fmla="*/ 3363186 h 4634356"/>
                <a:gd name="connsiteX42" fmla="*/ 4435378 w 6176141"/>
                <a:gd name="connsiteY42" fmla="*/ 2756762 h 4634356"/>
                <a:gd name="connsiteX43" fmla="*/ 4487812 w 6176141"/>
                <a:gd name="connsiteY43" fmla="*/ 2166052 h 4634356"/>
                <a:gd name="connsiteX44" fmla="*/ 4260641 w 6176141"/>
                <a:gd name="connsiteY44" fmla="*/ 2218441 h 4634356"/>
                <a:gd name="connsiteX45" fmla="*/ 4230796 w 6176141"/>
                <a:gd name="connsiteY45" fmla="*/ 2142241 h 4634356"/>
                <a:gd name="connsiteX46" fmla="*/ 4778642 w 6176141"/>
                <a:gd name="connsiteY46" fmla="*/ 1988254 h 4634356"/>
                <a:gd name="connsiteX47" fmla="*/ 4830667 w 6176141"/>
                <a:gd name="connsiteY47" fmla="*/ 2120968 h 4634356"/>
                <a:gd name="connsiteX48" fmla="*/ 4759228 w 6176141"/>
                <a:gd name="connsiteY48" fmla="*/ 2723425 h 4634356"/>
                <a:gd name="connsiteX49" fmla="*/ 4721453 w 6176141"/>
                <a:gd name="connsiteY49" fmla="*/ 3269871 h 4634356"/>
                <a:gd name="connsiteX50" fmla="*/ 5981491 w 6176141"/>
                <a:gd name="connsiteY50" fmla="*/ 1481206 h 4634356"/>
                <a:gd name="connsiteX51" fmla="*/ 3839269 w 6176141"/>
                <a:gd name="connsiteY51" fmla="*/ 122306 h 4634356"/>
                <a:gd name="connsiteX52" fmla="*/ 1616771 w 6176141"/>
                <a:gd name="connsiteY52" fmla="*/ 890656 h 4634356"/>
                <a:gd name="connsiteX53" fmla="*/ 205482 w 6176141"/>
                <a:gd name="connsiteY53" fmla="*/ 3031400 h 4634356"/>
                <a:gd name="connsiteX54" fmla="*/ 2199383 w 6176141"/>
                <a:gd name="connsiteY54" fmla="*/ 4491104 h 4634356"/>
                <a:gd name="connsiteX55" fmla="*/ 3293964 w 6176141"/>
                <a:gd name="connsiteY55" fmla="*/ 4335529 h 4634356"/>
                <a:gd name="connsiteX56" fmla="*/ 3322540 w 6176141"/>
                <a:gd name="connsiteY56" fmla="*/ 4393474 h 4634356"/>
                <a:gd name="connsiteX57" fmla="*/ 1550096 w 6176141"/>
                <a:gd name="connsiteY57" fmla="*/ 4618105 h 4634356"/>
                <a:gd name="connsiteX58" fmla="*/ 694 w 6176141"/>
                <a:gd name="connsiteY58" fmla="*/ 3044894 h 4634356"/>
                <a:gd name="connsiteX59" fmla="*/ 4105969 w 6176141"/>
                <a:gd name="connsiteY59" fmla="*/ 4830 h 4634356"/>
                <a:gd name="connsiteX60" fmla="*/ 4375287 w 6176141"/>
                <a:gd name="connsiteY60" fmla="*/ 1401 h 463435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05517 w 6176176"/>
                <a:gd name="connsiteY53" fmla="*/ 30314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218510"/>
                <a:gd name="connsiteY0" fmla="*/ 2157044 h 4654188"/>
                <a:gd name="connsiteX1" fmla="*/ 1017037 w 6218510"/>
                <a:gd name="connsiteY1" fmla="*/ 2836748 h 4654188"/>
                <a:gd name="connsiteX2" fmla="*/ 1527577 w 6218510"/>
                <a:gd name="connsiteY2" fmla="*/ 2480640 h 4654188"/>
                <a:gd name="connsiteX3" fmla="*/ 1414293 w 6218510"/>
                <a:gd name="connsiteY3" fmla="*/ 2157044 h 4654188"/>
                <a:gd name="connsiteX4" fmla="*/ 1557724 w 6218510"/>
                <a:gd name="connsiteY4" fmla="*/ 2047411 h 4654188"/>
                <a:gd name="connsiteX5" fmla="*/ 1792753 w 6218510"/>
                <a:gd name="connsiteY5" fmla="*/ 2306396 h 4654188"/>
                <a:gd name="connsiteX6" fmla="*/ 1905402 w 6218510"/>
                <a:gd name="connsiteY6" fmla="*/ 2215464 h 4654188"/>
                <a:gd name="connsiteX7" fmla="*/ 1929024 w 6218510"/>
                <a:gd name="connsiteY7" fmla="*/ 2217242 h 4654188"/>
                <a:gd name="connsiteX8" fmla="*/ 1917213 w 6218510"/>
                <a:gd name="connsiteY8" fmla="*/ 2316048 h 4654188"/>
                <a:gd name="connsiteX9" fmla="*/ 1013989 w 6218510"/>
                <a:gd name="connsiteY9" fmla="*/ 2959176 h 4654188"/>
                <a:gd name="connsiteX10" fmla="*/ 1314725 w 6218510"/>
                <a:gd name="connsiteY10" fmla="*/ 3409264 h 4654188"/>
                <a:gd name="connsiteX11" fmla="*/ 1755669 w 6218510"/>
                <a:gd name="connsiteY11" fmla="*/ 3165932 h 4654188"/>
                <a:gd name="connsiteX12" fmla="*/ 1814089 w 6218510"/>
                <a:gd name="connsiteY12" fmla="*/ 3229940 h 4654188"/>
                <a:gd name="connsiteX13" fmla="*/ 1117621 w 6218510"/>
                <a:gd name="connsiteY13" fmla="*/ 3555568 h 4654188"/>
                <a:gd name="connsiteX14" fmla="*/ 659405 w 6218510"/>
                <a:gd name="connsiteY14" fmla="*/ 2982036 h 4654188"/>
                <a:gd name="connsiteX15" fmla="*/ 1383813 w 6218510"/>
                <a:gd name="connsiteY15" fmla="*/ 2067128 h 4654188"/>
                <a:gd name="connsiteX16" fmla="*/ 1557724 w 6218510"/>
                <a:gd name="connsiteY16" fmla="*/ 2047411 h 4654188"/>
                <a:gd name="connsiteX17" fmla="*/ 3447564 w 6218510"/>
                <a:gd name="connsiteY17" fmla="*/ 2030807 h 4654188"/>
                <a:gd name="connsiteX18" fmla="*/ 3649240 w 6218510"/>
                <a:gd name="connsiteY18" fmla="*/ 2282902 h 4654188"/>
                <a:gd name="connsiteX19" fmla="*/ 3589296 w 6218510"/>
                <a:gd name="connsiteY19" fmla="*/ 3336875 h 4654188"/>
                <a:gd name="connsiteX20" fmla="*/ 3816880 w 6218510"/>
                <a:gd name="connsiteY20" fmla="*/ 3238323 h 4654188"/>
                <a:gd name="connsiteX21" fmla="*/ 3844820 w 6218510"/>
                <a:gd name="connsiteY21" fmla="*/ 3325191 h 4654188"/>
                <a:gd name="connsiteX22" fmla="*/ 3239164 w 6218510"/>
                <a:gd name="connsiteY22" fmla="*/ 3484578 h 4654188"/>
                <a:gd name="connsiteX23" fmla="*/ 3261389 w 6218510"/>
                <a:gd name="connsiteY23" fmla="*/ 2265378 h 4654188"/>
                <a:gd name="connsiteX24" fmla="*/ 2700677 w 6218510"/>
                <a:gd name="connsiteY24" fmla="*/ 3476194 h 4654188"/>
                <a:gd name="connsiteX25" fmla="*/ 2382796 w 6218510"/>
                <a:gd name="connsiteY25" fmla="*/ 3477337 h 4654188"/>
                <a:gd name="connsiteX26" fmla="*/ 2508279 w 6218510"/>
                <a:gd name="connsiteY26" fmla="*/ 2208863 h 4654188"/>
                <a:gd name="connsiteX27" fmla="*/ 2286664 w 6218510"/>
                <a:gd name="connsiteY27" fmla="*/ 2285063 h 4654188"/>
                <a:gd name="connsiteX28" fmla="*/ 2256819 w 6218510"/>
                <a:gd name="connsiteY28" fmla="*/ 2196163 h 4654188"/>
                <a:gd name="connsiteX29" fmla="*/ 2856259 w 6218510"/>
                <a:gd name="connsiteY29" fmla="*/ 2043763 h 4654188"/>
                <a:gd name="connsiteX30" fmla="*/ 2812564 w 6218510"/>
                <a:gd name="connsiteY30" fmla="*/ 2653869 h 4654188"/>
                <a:gd name="connsiteX31" fmla="*/ 3447564 w 6218510"/>
                <a:gd name="connsiteY31" fmla="*/ 2030807 h 4654188"/>
                <a:gd name="connsiteX32" fmla="*/ 4761631 w 6218510"/>
                <a:gd name="connsiteY32" fmla="*/ 1440791 h 4654188"/>
                <a:gd name="connsiteX33" fmla="*/ 4884727 w 6218510"/>
                <a:gd name="connsiteY33" fmla="*/ 1592873 h 4654188"/>
                <a:gd name="connsiteX34" fmla="*/ 4684289 w 6218510"/>
                <a:gd name="connsiteY34" fmla="*/ 1814836 h 4654188"/>
                <a:gd name="connsiteX35" fmla="*/ 4527831 w 6218510"/>
                <a:gd name="connsiteY35" fmla="*/ 1675361 h 4654188"/>
                <a:gd name="connsiteX36" fmla="*/ 4761631 w 6218510"/>
                <a:gd name="connsiteY36" fmla="*/ 1440791 h 4654188"/>
                <a:gd name="connsiteX37" fmla="*/ 4105935 w 6218510"/>
                <a:gd name="connsiteY37" fmla="*/ 36527 h 4654188"/>
                <a:gd name="connsiteX38" fmla="*/ 6176037 w 6218510"/>
                <a:gd name="connsiteY38" fmla="*/ 1502583 h 4654188"/>
                <a:gd name="connsiteX39" fmla="*/ 5336607 w 6218510"/>
                <a:gd name="connsiteY39" fmla="*/ 3090431 h 4654188"/>
                <a:gd name="connsiteX40" fmla="*/ 4516283 w 6218510"/>
                <a:gd name="connsiteY40" fmla="*/ 3517025 h 4654188"/>
                <a:gd name="connsiteX41" fmla="*/ 4371051 w 6218510"/>
                <a:gd name="connsiteY41" fmla="*/ 3394883 h 4654188"/>
                <a:gd name="connsiteX42" fmla="*/ 4435344 w 6218510"/>
                <a:gd name="connsiteY42" fmla="*/ 2788459 h 4654188"/>
                <a:gd name="connsiteX43" fmla="*/ 4487778 w 6218510"/>
                <a:gd name="connsiteY43" fmla="*/ 2197749 h 4654188"/>
                <a:gd name="connsiteX44" fmla="*/ 4260607 w 6218510"/>
                <a:gd name="connsiteY44" fmla="*/ 2250138 h 4654188"/>
                <a:gd name="connsiteX45" fmla="*/ 4230762 w 6218510"/>
                <a:gd name="connsiteY45" fmla="*/ 2173938 h 4654188"/>
                <a:gd name="connsiteX46" fmla="*/ 4778608 w 6218510"/>
                <a:gd name="connsiteY46" fmla="*/ 2019951 h 4654188"/>
                <a:gd name="connsiteX47" fmla="*/ 4830633 w 6218510"/>
                <a:gd name="connsiteY47" fmla="*/ 2152665 h 4654188"/>
                <a:gd name="connsiteX48" fmla="*/ 4759194 w 6218510"/>
                <a:gd name="connsiteY48" fmla="*/ 2755122 h 4654188"/>
                <a:gd name="connsiteX49" fmla="*/ 4721419 w 6218510"/>
                <a:gd name="connsiteY49" fmla="*/ 3301568 h 4654188"/>
                <a:gd name="connsiteX50" fmla="*/ 5981457 w 6218510"/>
                <a:gd name="connsiteY50" fmla="*/ 1512903 h 4654188"/>
                <a:gd name="connsiteX51" fmla="*/ 3839235 w 6218510"/>
                <a:gd name="connsiteY51" fmla="*/ 154003 h 4654188"/>
                <a:gd name="connsiteX52" fmla="*/ 1616737 w 6218510"/>
                <a:gd name="connsiteY52" fmla="*/ 922353 h 4654188"/>
                <a:gd name="connsiteX53" fmla="*/ 218148 w 6218510"/>
                <a:gd name="connsiteY53" fmla="*/ 3177397 h 4654188"/>
                <a:gd name="connsiteX54" fmla="*/ 2199349 w 6218510"/>
                <a:gd name="connsiteY54" fmla="*/ 4522801 h 4654188"/>
                <a:gd name="connsiteX55" fmla="*/ 3293930 w 6218510"/>
                <a:gd name="connsiteY55" fmla="*/ 4367226 h 4654188"/>
                <a:gd name="connsiteX56" fmla="*/ 3322506 w 6218510"/>
                <a:gd name="connsiteY56" fmla="*/ 4425171 h 4654188"/>
                <a:gd name="connsiteX57" fmla="*/ 1516506 w 6218510"/>
                <a:gd name="connsiteY57" fmla="*/ 4624635 h 4654188"/>
                <a:gd name="connsiteX58" fmla="*/ 660 w 6218510"/>
                <a:gd name="connsiteY58" fmla="*/ 3076591 h 4654188"/>
                <a:gd name="connsiteX59" fmla="*/ 4105935 w 6218510"/>
                <a:gd name="connsiteY59" fmla="*/ 36527 h 4654188"/>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294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2095 w 6176037"/>
                <a:gd name="connsiteY51" fmla="*/ 12509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10995 h 4608139"/>
                <a:gd name="connsiteX1" fmla="*/ 1017037 w 6176037"/>
                <a:gd name="connsiteY1" fmla="*/ 2790699 h 4608139"/>
                <a:gd name="connsiteX2" fmla="*/ 1527577 w 6176037"/>
                <a:gd name="connsiteY2" fmla="*/ 2434591 h 4608139"/>
                <a:gd name="connsiteX3" fmla="*/ 1414293 w 6176037"/>
                <a:gd name="connsiteY3" fmla="*/ 2110995 h 4608139"/>
                <a:gd name="connsiteX4" fmla="*/ 1557724 w 6176037"/>
                <a:gd name="connsiteY4" fmla="*/ 2001362 h 4608139"/>
                <a:gd name="connsiteX5" fmla="*/ 1792753 w 6176037"/>
                <a:gd name="connsiteY5" fmla="*/ 2260347 h 4608139"/>
                <a:gd name="connsiteX6" fmla="*/ 1905402 w 6176037"/>
                <a:gd name="connsiteY6" fmla="*/ 2169415 h 4608139"/>
                <a:gd name="connsiteX7" fmla="*/ 1929024 w 6176037"/>
                <a:gd name="connsiteY7" fmla="*/ 2171193 h 4608139"/>
                <a:gd name="connsiteX8" fmla="*/ 1917213 w 6176037"/>
                <a:gd name="connsiteY8" fmla="*/ 2269999 h 4608139"/>
                <a:gd name="connsiteX9" fmla="*/ 1013989 w 6176037"/>
                <a:gd name="connsiteY9" fmla="*/ 2913127 h 4608139"/>
                <a:gd name="connsiteX10" fmla="*/ 1314725 w 6176037"/>
                <a:gd name="connsiteY10" fmla="*/ 3363215 h 4608139"/>
                <a:gd name="connsiteX11" fmla="*/ 1755669 w 6176037"/>
                <a:gd name="connsiteY11" fmla="*/ 3119883 h 4608139"/>
                <a:gd name="connsiteX12" fmla="*/ 1814089 w 6176037"/>
                <a:gd name="connsiteY12" fmla="*/ 3183891 h 4608139"/>
                <a:gd name="connsiteX13" fmla="*/ 1117621 w 6176037"/>
                <a:gd name="connsiteY13" fmla="*/ 3509519 h 4608139"/>
                <a:gd name="connsiteX14" fmla="*/ 659405 w 6176037"/>
                <a:gd name="connsiteY14" fmla="*/ 2935987 h 4608139"/>
                <a:gd name="connsiteX15" fmla="*/ 1383813 w 6176037"/>
                <a:gd name="connsiteY15" fmla="*/ 2021079 h 4608139"/>
                <a:gd name="connsiteX16" fmla="*/ 1557724 w 6176037"/>
                <a:gd name="connsiteY16" fmla="*/ 2001362 h 4608139"/>
                <a:gd name="connsiteX17" fmla="*/ 3447564 w 6176037"/>
                <a:gd name="connsiteY17" fmla="*/ 1984758 h 4608139"/>
                <a:gd name="connsiteX18" fmla="*/ 3649240 w 6176037"/>
                <a:gd name="connsiteY18" fmla="*/ 2236853 h 4608139"/>
                <a:gd name="connsiteX19" fmla="*/ 3589296 w 6176037"/>
                <a:gd name="connsiteY19" fmla="*/ 3290826 h 4608139"/>
                <a:gd name="connsiteX20" fmla="*/ 3816880 w 6176037"/>
                <a:gd name="connsiteY20" fmla="*/ 3192274 h 4608139"/>
                <a:gd name="connsiteX21" fmla="*/ 3844820 w 6176037"/>
                <a:gd name="connsiteY21" fmla="*/ 3279142 h 4608139"/>
                <a:gd name="connsiteX22" fmla="*/ 3239164 w 6176037"/>
                <a:gd name="connsiteY22" fmla="*/ 3438529 h 4608139"/>
                <a:gd name="connsiteX23" fmla="*/ 3261389 w 6176037"/>
                <a:gd name="connsiteY23" fmla="*/ 2219329 h 4608139"/>
                <a:gd name="connsiteX24" fmla="*/ 2700677 w 6176037"/>
                <a:gd name="connsiteY24" fmla="*/ 3430145 h 4608139"/>
                <a:gd name="connsiteX25" fmla="*/ 2382796 w 6176037"/>
                <a:gd name="connsiteY25" fmla="*/ 3431288 h 4608139"/>
                <a:gd name="connsiteX26" fmla="*/ 2508279 w 6176037"/>
                <a:gd name="connsiteY26" fmla="*/ 2162814 h 4608139"/>
                <a:gd name="connsiteX27" fmla="*/ 2286664 w 6176037"/>
                <a:gd name="connsiteY27" fmla="*/ 2239014 h 4608139"/>
                <a:gd name="connsiteX28" fmla="*/ 2256819 w 6176037"/>
                <a:gd name="connsiteY28" fmla="*/ 2150114 h 4608139"/>
                <a:gd name="connsiteX29" fmla="*/ 2856259 w 6176037"/>
                <a:gd name="connsiteY29" fmla="*/ 1997714 h 4608139"/>
                <a:gd name="connsiteX30" fmla="*/ 2812564 w 6176037"/>
                <a:gd name="connsiteY30" fmla="*/ 2607820 h 4608139"/>
                <a:gd name="connsiteX31" fmla="*/ 3447564 w 6176037"/>
                <a:gd name="connsiteY31" fmla="*/ 1984758 h 4608139"/>
                <a:gd name="connsiteX32" fmla="*/ 4761631 w 6176037"/>
                <a:gd name="connsiteY32" fmla="*/ 1394742 h 4608139"/>
                <a:gd name="connsiteX33" fmla="*/ 4884727 w 6176037"/>
                <a:gd name="connsiteY33" fmla="*/ 1546824 h 4608139"/>
                <a:gd name="connsiteX34" fmla="*/ 4684289 w 6176037"/>
                <a:gd name="connsiteY34" fmla="*/ 1768787 h 4608139"/>
                <a:gd name="connsiteX35" fmla="*/ 4527831 w 6176037"/>
                <a:gd name="connsiteY35" fmla="*/ 1629312 h 4608139"/>
                <a:gd name="connsiteX36" fmla="*/ 4761631 w 6176037"/>
                <a:gd name="connsiteY36" fmla="*/ 1394742 h 4608139"/>
                <a:gd name="connsiteX37" fmla="*/ 4105935 w 6176037"/>
                <a:gd name="connsiteY37" fmla="*/ 3 h 4608139"/>
                <a:gd name="connsiteX38" fmla="*/ 6176037 w 6176037"/>
                <a:gd name="connsiteY38" fmla="*/ 1481934 h 4608139"/>
                <a:gd name="connsiteX39" fmla="*/ 5336607 w 6176037"/>
                <a:gd name="connsiteY39" fmla="*/ 3044382 h 4608139"/>
                <a:gd name="connsiteX40" fmla="*/ 4516283 w 6176037"/>
                <a:gd name="connsiteY40" fmla="*/ 3470976 h 4608139"/>
                <a:gd name="connsiteX41" fmla="*/ 4371051 w 6176037"/>
                <a:gd name="connsiteY41" fmla="*/ 3348834 h 4608139"/>
                <a:gd name="connsiteX42" fmla="*/ 4435344 w 6176037"/>
                <a:gd name="connsiteY42" fmla="*/ 2742410 h 4608139"/>
                <a:gd name="connsiteX43" fmla="*/ 4487778 w 6176037"/>
                <a:gd name="connsiteY43" fmla="*/ 2151700 h 4608139"/>
                <a:gd name="connsiteX44" fmla="*/ 4260607 w 6176037"/>
                <a:gd name="connsiteY44" fmla="*/ 2204089 h 4608139"/>
                <a:gd name="connsiteX45" fmla="*/ 4230762 w 6176037"/>
                <a:gd name="connsiteY45" fmla="*/ 2127889 h 4608139"/>
                <a:gd name="connsiteX46" fmla="*/ 4778608 w 6176037"/>
                <a:gd name="connsiteY46" fmla="*/ 1973902 h 4608139"/>
                <a:gd name="connsiteX47" fmla="*/ 4830633 w 6176037"/>
                <a:gd name="connsiteY47" fmla="*/ 2106616 h 4608139"/>
                <a:gd name="connsiteX48" fmla="*/ 4759194 w 6176037"/>
                <a:gd name="connsiteY48" fmla="*/ 2709073 h 4608139"/>
                <a:gd name="connsiteX49" fmla="*/ 4721419 w 6176037"/>
                <a:gd name="connsiteY49" fmla="*/ 3255519 h 4608139"/>
                <a:gd name="connsiteX50" fmla="*/ 5968757 w 6176037"/>
                <a:gd name="connsiteY50" fmla="*/ 1466854 h 4608139"/>
                <a:gd name="connsiteX51" fmla="*/ 3866857 w 6176037"/>
                <a:gd name="connsiteY51" fmla="*/ 122717 h 4608139"/>
                <a:gd name="connsiteX52" fmla="*/ 1635787 w 6176037"/>
                <a:gd name="connsiteY52" fmla="*/ 876304 h 4608139"/>
                <a:gd name="connsiteX53" fmla="*/ 218148 w 6176037"/>
                <a:gd name="connsiteY53" fmla="*/ 3131348 h 4608139"/>
                <a:gd name="connsiteX54" fmla="*/ 2199349 w 6176037"/>
                <a:gd name="connsiteY54" fmla="*/ 4476752 h 4608139"/>
                <a:gd name="connsiteX55" fmla="*/ 3293930 w 6176037"/>
                <a:gd name="connsiteY55" fmla="*/ 4321177 h 4608139"/>
                <a:gd name="connsiteX56" fmla="*/ 3322506 w 6176037"/>
                <a:gd name="connsiteY56" fmla="*/ 4379122 h 4608139"/>
                <a:gd name="connsiteX57" fmla="*/ 1516506 w 6176037"/>
                <a:gd name="connsiteY57" fmla="*/ 4578586 h 4608139"/>
                <a:gd name="connsiteX58" fmla="*/ 660 w 6176037"/>
                <a:gd name="connsiteY58" fmla="*/ 3030542 h 4608139"/>
                <a:gd name="connsiteX59" fmla="*/ 4105935 w 6176037"/>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1019 h 4608163"/>
                <a:gd name="connsiteX1" fmla="*/ 1017037 w 6171275"/>
                <a:gd name="connsiteY1" fmla="*/ 2790723 h 4608163"/>
                <a:gd name="connsiteX2" fmla="*/ 1527577 w 6171275"/>
                <a:gd name="connsiteY2" fmla="*/ 2434615 h 4608163"/>
                <a:gd name="connsiteX3" fmla="*/ 1414293 w 6171275"/>
                <a:gd name="connsiteY3" fmla="*/ 2111019 h 4608163"/>
                <a:gd name="connsiteX4" fmla="*/ 1557724 w 6171275"/>
                <a:gd name="connsiteY4" fmla="*/ 2001386 h 4608163"/>
                <a:gd name="connsiteX5" fmla="*/ 1792753 w 6171275"/>
                <a:gd name="connsiteY5" fmla="*/ 2260371 h 4608163"/>
                <a:gd name="connsiteX6" fmla="*/ 1905402 w 6171275"/>
                <a:gd name="connsiteY6" fmla="*/ 2169439 h 4608163"/>
                <a:gd name="connsiteX7" fmla="*/ 1929024 w 6171275"/>
                <a:gd name="connsiteY7" fmla="*/ 2171217 h 4608163"/>
                <a:gd name="connsiteX8" fmla="*/ 1917213 w 6171275"/>
                <a:gd name="connsiteY8" fmla="*/ 2270023 h 4608163"/>
                <a:gd name="connsiteX9" fmla="*/ 1013989 w 6171275"/>
                <a:gd name="connsiteY9" fmla="*/ 2913151 h 4608163"/>
                <a:gd name="connsiteX10" fmla="*/ 1314725 w 6171275"/>
                <a:gd name="connsiteY10" fmla="*/ 3363239 h 4608163"/>
                <a:gd name="connsiteX11" fmla="*/ 1755669 w 6171275"/>
                <a:gd name="connsiteY11" fmla="*/ 3119907 h 4608163"/>
                <a:gd name="connsiteX12" fmla="*/ 1814089 w 6171275"/>
                <a:gd name="connsiteY12" fmla="*/ 3183915 h 4608163"/>
                <a:gd name="connsiteX13" fmla="*/ 1117621 w 6171275"/>
                <a:gd name="connsiteY13" fmla="*/ 3509543 h 4608163"/>
                <a:gd name="connsiteX14" fmla="*/ 659405 w 6171275"/>
                <a:gd name="connsiteY14" fmla="*/ 2936011 h 4608163"/>
                <a:gd name="connsiteX15" fmla="*/ 1383813 w 6171275"/>
                <a:gd name="connsiteY15" fmla="*/ 2021103 h 4608163"/>
                <a:gd name="connsiteX16" fmla="*/ 1557724 w 6171275"/>
                <a:gd name="connsiteY16" fmla="*/ 2001386 h 4608163"/>
                <a:gd name="connsiteX17" fmla="*/ 3447564 w 6171275"/>
                <a:gd name="connsiteY17" fmla="*/ 1984782 h 4608163"/>
                <a:gd name="connsiteX18" fmla="*/ 3649240 w 6171275"/>
                <a:gd name="connsiteY18" fmla="*/ 2236877 h 4608163"/>
                <a:gd name="connsiteX19" fmla="*/ 3589296 w 6171275"/>
                <a:gd name="connsiteY19" fmla="*/ 3290850 h 4608163"/>
                <a:gd name="connsiteX20" fmla="*/ 3816880 w 6171275"/>
                <a:gd name="connsiteY20" fmla="*/ 3192298 h 4608163"/>
                <a:gd name="connsiteX21" fmla="*/ 3844820 w 6171275"/>
                <a:gd name="connsiteY21" fmla="*/ 3279166 h 4608163"/>
                <a:gd name="connsiteX22" fmla="*/ 3239164 w 6171275"/>
                <a:gd name="connsiteY22" fmla="*/ 3438553 h 4608163"/>
                <a:gd name="connsiteX23" fmla="*/ 3261389 w 6171275"/>
                <a:gd name="connsiteY23" fmla="*/ 2219353 h 4608163"/>
                <a:gd name="connsiteX24" fmla="*/ 2700677 w 6171275"/>
                <a:gd name="connsiteY24" fmla="*/ 3430169 h 4608163"/>
                <a:gd name="connsiteX25" fmla="*/ 2382796 w 6171275"/>
                <a:gd name="connsiteY25" fmla="*/ 3431312 h 4608163"/>
                <a:gd name="connsiteX26" fmla="*/ 2508279 w 6171275"/>
                <a:gd name="connsiteY26" fmla="*/ 2162838 h 4608163"/>
                <a:gd name="connsiteX27" fmla="*/ 2286664 w 6171275"/>
                <a:gd name="connsiteY27" fmla="*/ 2239038 h 4608163"/>
                <a:gd name="connsiteX28" fmla="*/ 2256819 w 6171275"/>
                <a:gd name="connsiteY28" fmla="*/ 2150138 h 4608163"/>
                <a:gd name="connsiteX29" fmla="*/ 2856259 w 6171275"/>
                <a:gd name="connsiteY29" fmla="*/ 1997738 h 4608163"/>
                <a:gd name="connsiteX30" fmla="*/ 2812564 w 6171275"/>
                <a:gd name="connsiteY30" fmla="*/ 2607844 h 4608163"/>
                <a:gd name="connsiteX31" fmla="*/ 3447564 w 6171275"/>
                <a:gd name="connsiteY31" fmla="*/ 1984782 h 4608163"/>
                <a:gd name="connsiteX32" fmla="*/ 4761631 w 6171275"/>
                <a:gd name="connsiteY32" fmla="*/ 1394766 h 4608163"/>
                <a:gd name="connsiteX33" fmla="*/ 4884727 w 6171275"/>
                <a:gd name="connsiteY33" fmla="*/ 1546848 h 4608163"/>
                <a:gd name="connsiteX34" fmla="*/ 4684289 w 6171275"/>
                <a:gd name="connsiteY34" fmla="*/ 1768811 h 4608163"/>
                <a:gd name="connsiteX35" fmla="*/ 4527831 w 6171275"/>
                <a:gd name="connsiteY35" fmla="*/ 1629336 h 4608163"/>
                <a:gd name="connsiteX36" fmla="*/ 4761631 w 6171275"/>
                <a:gd name="connsiteY36" fmla="*/ 1394766 h 4608163"/>
                <a:gd name="connsiteX37" fmla="*/ 4105935 w 6171275"/>
                <a:gd name="connsiteY37" fmla="*/ 27 h 4608163"/>
                <a:gd name="connsiteX38" fmla="*/ 6171275 w 6171275"/>
                <a:gd name="connsiteY38" fmla="*/ 1481958 h 4608163"/>
                <a:gd name="connsiteX39" fmla="*/ 5336607 w 6171275"/>
                <a:gd name="connsiteY39" fmla="*/ 3044406 h 4608163"/>
                <a:gd name="connsiteX40" fmla="*/ 4516283 w 6171275"/>
                <a:gd name="connsiteY40" fmla="*/ 3471000 h 4608163"/>
                <a:gd name="connsiteX41" fmla="*/ 4371051 w 6171275"/>
                <a:gd name="connsiteY41" fmla="*/ 3348858 h 4608163"/>
                <a:gd name="connsiteX42" fmla="*/ 4435344 w 6171275"/>
                <a:gd name="connsiteY42" fmla="*/ 2742434 h 4608163"/>
                <a:gd name="connsiteX43" fmla="*/ 4487778 w 6171275"/>
                <a:gd name="connsiteY43" fmla="*/ 2151724 h 4608163"/>
                <a:gd name="connsiteX44" fmla="*/ 4260607 w 6171275"/>
                <a:gd name="connsiteY44" fmla="*/ 2204113 h 4608163"/>
                <a:gd name="connsiteX45" fmla="*/ 4230762 w 6171275"/>
                <a:gd name="connsiteY45" fmla="*/ 2127913 h 4608163"/>
                <a:gd name="connsiteX46" fmla="*/ 4778608 w 6171275"/>
                <a:gd name="connsiteY46" fmla="*/ 1973926 h 4608163"/>
                <a:gd name="connsiteX47" fmla="*/ 4830633 w 6171275"/>
                <a:gd name="connsiteY47" fmla="*/ 2106640 h 4608163"/>
                <a:gd name="connsiteX48" fmla="*/ 4759194 w 6171275"/>
                <a:gd name="connsiteY48" fmla="*/ 2709097 h 4608163"/>
                <a:gd name="connsiteX49" fmla="*/ 4721419 w 6171275"/>
                <a:gd name="connsiteY49" fmla="*/ 3255543 h 4608163"/>
                <a:gd name="connsiteX50" fmla="*/ 5968757 w 6171275"/>
                <a:gd name="connsiteY50" fmla="*/ 1466878 h 4608163"/>
                <a:gd name="connsiteX51" fmla="*/ 3866857 w 6171275"/>
                <a:gd name="connsiteY51" fmla="*/ 122741 h 4608163"/>
                <a:gd name="connsiteX52" fmla="*/ 1635787 w 6171275"/>
                <a:gd name="connsiteY52" fmla="*/ 876328 h 4608163"/>
                <a:gd name="connsiteX53" fmla="*/ 218148 w 6171275"/>
                <a:gd name="connsiteY53" fmla="*/ 3131372 h 4608163"/>
                <a:gd name="connsiteX54" fmla="*/ 2199349 w 6171275"/>
                <a:gd name="connsiteY54" fmla="*/ 4476776 h 4608163"/>
                <a:gd name="connsiteX55" fmla="*/ 3293930 w 6171275"/>
                <a:gd name="connsiteY55" fmla="*/ 4321201 h 4608163"/>
                <a:gd name="connsiteX56" fmla="*/ 3322506 w 6171275"/>
                <a:gd name="connsiteY56" fmla="*/ 4379146 h 4608163"/>
                <a:gd name="connsiteX57" fmla="*/ 1516506 w 6171275"/>
                <a:gd name="connsiteY57" fmla="*/ 4578610 h 4608163"/>
                <a:gd name="connsiteX58" fmla="*/ 660 w 6171275"/>
                <a:gd name="connsiteY58" fmla="*/ 3030566 h 4608163"/>
                <a:gd name="connsiteX59" fmla="*/ 4105935 w 6171275"/>
                <a:gd name="connsiteY59" fmla="*/ 27 h 460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171275" h="4608163">
                  <a:moveTo>
                    <a:pt x="1414293" y="2111019"/>
                  </a:moveTo>
                  <a:cubicBezTo>
                    <a:pt x="1346560" y="2107294"/>
                    <a:pt x="1054460" y="2247417"/>
                    <a:pt x="1017037" y="2790723"/>
                  </a:cubicBezTo>
                  <a:lnTo>
                    <a:pt x="1527577" y="2434615"/>
                  </a:lnTo>
                  <a:cubicBezTo>
                    <a:pt x="1529609" y="2299656"/>
                    <a:pt x="1590061" y="2126598"/>
                    <a:pt x="1414293" y="2111019"/>
                  </a:cubicBezTo>
                  <a:close/>
                  <a:moveTo>
                    <a:pt x="1557724" y="2001386"/>
                  </a:moveTo>
                  <a:cubicBezTo>
                    <a:pt x="1717506" y="2003418"/>
                    <a:pt x="1825138" y="2075459"/>
                    <a:pt x="1792753" y="2260371"/>
                  </a:cubicBezTo>
                  <a:cubicBezTo>
                    <a:pt x="1857819" y="2214397"/>
                    <a:pt x="1875938" y="2193611"/>
                    <a:pt x="1905402" y="2169439"/>
                  </a:cubicBezTo>
                  <a:cubicBezTo>
                    <a:pt x="1919626" y="2170667"/>
                    <a:pt x="1911625" y="2171894"/>
                    <a:pt x="1929024" y="2171217"/>
                  </a:cubicBezTo>
                  <a:cubicBezTo>
                    <a:pt x="1930379" y="2204576"/>
                    <a:pt x="1933003" y="2247141"/>
                    <a:pt x="1917213" y="2270023"/>
                  </a:cubicBezTo>
                  <a:cubicBezTo>
                    <a:pt x="1610212" y="2529484"/>
                    <a:pt x="1318450" y="2709570"/>
                    <a:pt x="1013989" y="2913151"/>
                  </a:cubicBezTo>
                  <a:cubicBezTo>
                    <a:pt x="1029568" y="3036087"/>
                    <a:pt x="1009586" y="3344443"/>
                    <a:pt x="1314725" y="3363239"/>
                  </a:cubicBezTo>
                  <a:cubicBezTo>
                    <a:pt x="1419373" y="3349862"/>
                    <a:pt x="1536721" y="3316164"/>
                    <a:pt x="1755669" y="3119907"/>
                  </a:cubicBezTo>
                  <a:lnTo>
                    <a:pt x="1814089" y="3183915"/>
                  </a:lnTo>
                  <a:cubicBezTo>
                    <a:pt x="1742038" y="3262824"/>
                    <a:pt x="1505225" y="3518179"/>
                    <a:pt x="1117621" y="3509543"/>
                  </a:cubicBezTo>
                  <a:cubicBezTo>
                    <a:pt x="795210" y="3530456"/>
                    <a:pt x="655680" y="3265364"/>
                    <a:pt x="659405" y="2936011"/>
                  </a:cubicBezTo>
                  <a:cubicBezTo>
                    <a:pt x="698309" y="2218080"/>
                    <a:pt x="1274424" y="2032279"/>
                    <a:pt x="1383813" y="2021103"/>
                  </a:cubicBezTo>
                  <a:cubicBezTo>
                    <a:pt x="1445408" y="2007810"/>
                    <a:pt x="1504463" y="2000709"/>
                    <a:pt x="1557724" y="2001386"/>
                  </a:cubicBezTo>
                  <a:close/>
                  <a:moveTo>
                    <a:pt x="3447564" y="1984782"/>
                  </a:moveTo>
                  <a:cubicBezTo>
                    <a:pt x="3574522" y="2008997"/>
                    <a:pt x="3624771" y="2081006"/>
                    <a:pt x="3649240" y="2236877"/>
                  </a:cubicBezTo>
                  <a:cubicBezTo>
                    <a:pt x="3657199" y="2700173"/>
                    <a:pt x="3489262" y="3261259"/>
                    <a:pt x="3589296" y="3290850"/>
                  </a:cubicBezTo>
                  <a:cubicBezTo>
                    <a:pt x="3693944" y="3277473"/>
                    <a:pt x="3714772" y="3241235"/>
                    <a:pt x="3816880" y="3192298"/>
                  </a:cubicBezTo>
                  <a:cubicBezTo>
                    <a:pt x="3826193" y="3221254"/>
                    <a:pt x="3831538" y="3250210"/>
                    <a:pt x="3844820" y="3279166"/>
                  </a:cubicBezTo>
                  <a:cubicBezTo>
                    <a:pt x="3720488" y="3357779"/>
                    <a:pt x="3312590" y="3555393"/>
                    <a:pt x="3239164" y="3438553"/>
                  </a:cubicBezTo>
                  <a:cubicBezTo>
                    <a:pt x="3149863" y="3118513"/>
                    <a:pt x="3473903" y="2235567"/>
                    <a:pt x="3261389" y="2219353"/>
                  </a:cubicBezTo>
                  <a:cubicBezTo>
                    <a:pt x="3001250" y="2215839"/>
                    <a:pt x="2756092" y="2860934"/>
                    <a:pt x="2700677" y="3430169"/>
                  </a:cubicBezTo>
                  <a:lnTo>
                    <a:pt x="2382796" y="3431312"/>
                  </a:lnTo>
                  <a:cubicBezTo>
                    <a:pt x="2435714" y="3042184"/>
                    <a:pt x="2577958" y="2197932"/>
                    <a:pt x="2508279" y="2162838"/>
                  </a:cubicBezTo>
                  <a:cubicBezTo>
                    <a:pt x="2447490" y="2175369"/>
                    <a:pt x="2390804" y="2183158"/>
                    <a:pt x="2286664" y="2239038"/>
                  </a:cubicBezTo>
                  <a:cubicBezTo>
                    <a:pt x="2271424" y="2200303"/>
                    <a:pt x="2274811" y="2193318"/>
                    <a:pt x="2256819" y="2150138"/>
                  </a:cubicBezTo>
                  <a:cubicBezTo>
                    <a:pt x="2412182" y="2077748"/>
                    <a:pt x="2799618" y="1955955"/>
                    <a:pt x="2856259" y="1997738"/>
                  </a:cubicBezTo>
                  <a:cubicBezTo>
                    <a:pt x="2884284" y="2190693"/>
                    <a:pt x="2820693" y="2430933"/>
                    <a:pt x="2812564" y="2607844"/>
                  </a:cubicBezTo>
                  <a:cubicBezTo>
                    <a:pt x="2944644" y="2343853"/>
                    <a:pt x="3098314" y="2011283"/>
                    <a:pt x="3447564" y="1984782"/>
                  </a:cubicBezTo>
                  <a:close/>
                  <a:moveTo>
                    <a:pt x="4761631" y="1394766"/>
                  </a:moveTo>
                  <a:cubicBezTo>
                    <a:pt x="4822682" y="1395000"/>
                    <a:pt x="4884106" y="1442711"/>
                    <a:pt x="4884727" y="1546848"/>
                  </a:cubicBezTo>
                  <a:cubicBezTo>
                    <a:pt x="4885581" y="1690156"/>
                    <a:pt x="4755689" y="1767447"/>
                    <a:pt x="4684289" y="1768811"/>
                  </a:cubicBezTo>
                  <a:cubicBezTo>
                    <a:pt x="4601827" y="1770386"/>
                    <a:pt x="4531391" y="1716708"/>
                    <a:pt x="4527831" y="1629336"/>
                  </a:cubicBezTo>
                  <a:cubicBezTo>
                    <a:pt x="4523347" y="1519289"/>
                    <a:pt x="4621185" y="1394227"/>
                    <a:pt x="4761631" y="1394766"/>
                  </a:cubicBezTo>
                  <a:close/>
                  <a:moveTo>
                    <a:pt x="4105935" y="27"/>
                  </a:moveTo>
                  <a:cubicBezTo>
                    <a:pt x="6011464" y="-6721"/>
                    <a:pt x="6153488" y="1223799"/>
                    <a:pt x="6171275" y="1481958"/>
                  </a:cubicBezTo>
                  <a:cubicBezTo>
                    <a:pt x="6139850" y="2176679"/>
                    <a:pt x="5782302" y="2666597"/>
                    <a:pt x="5336607" y="3044406"/>
                  </a:cubicBezTo>
                  <a:cubicBezTo>
                    <a:pt x="4983120" y="3297961"/>
                    <a:pt x="4699876" y="3475072"/>
                    <a:pt x="4516283" y="3471000"/>
                  </a:cubicBezTo>
                  <a:cubicBezTo>
                    <a:pt x="4416725" y="3468792"/>
                    <a:pt x="4363366" y="3430095"/>
                    <a:pt x="4371051" y="3348858"/>
                  </a:cubicBezTo>
                  <a:cubicBezTo>
                    <a:pt x="4367086" y="3210365"/>
                    <a:pt x="4417080" y="2988390"/>
                    <a:pt x="4435344" y="2742434"/>
                  </a:cubicBezTo>
                  <a:cubicBezTo>
                    <a:pt x="4453608" y="2496478"/>
                    <a:pt x="4522853" y="2232316"/>
                    <a:pt x="4487778" y="2151724"/>
                  </a:cubicBezTo>
                  <a:cubicBezTo>
                    <a:pt x="4439687" y="2130125"/>
                    <a:pt x="4364747" y="2148233"/>
                    <a:pt x="4260607" y="2204113"/>
                  </a:cubicBezTo>
                  <a:cubicBezTo>
                    <a:pt x="4238223" y="2172522"/>
                    <a:pt x="4232879" y="2171093"/>
                    <a:pt x="4230762" y="2127913"/>
                  </a:cubicBezTo>
                  <a:cubicBezTo>
                    <a:pt x="4417875" y="2074573"/>
                    <a:pt x="4690217" y="1984530"/>
                    <a:pt x="4778608" y="1973926"/>
                  </a:cubicBezTo>
                  <a:cubicBezTo>
                    <a:pt x="4825008" y="2000543"/>
                    <a:pt x="4835402" y="2016069"/>
                    <a:pt x="4830633" y="2106640"/>
                  </a:cubicBezTo>
                  <a:cubicBezTo>
                    <a:pt x="4804378" y="2292668"/>
                    <a:pt x="4788356" y="2436897"/>
                    <a:pt x="4759194" y="2709097"/>
                  </a:cubicBezTo>
                  <a:cubicBezTo>
                    <a:pt x="4730032" y="2981297"/>
                    <a:pt x="4671430" y="3214929"/>
                    <a:pt x="4721419" y="3255543"/>
                  </a:cubicBezTo>
                  <a:cubicBezTo>
                    <a:pt x="4810372" y="3380584"/>
                    <a:pt x="5972986" y="2687793"/>
                    <a:pt x="5968757" y="1466878"/>
                  </a:cubicBezTo>
                  <a:cubicBezTo>
                    <a:pt x="5921444" y="305315"/>
                    <a:pt x="4592194" y="100516"/>
                    <a:pt x="3866857" y="122741"/>
                  </a:cubicBezTo>
                  <a:cubicBezTo>
                    <a:pt x="3185970" y="175922"/>
                    <a:pt x="2470124" y="327265"/>
                    <a:pt x="1635787" y="876328"/>
                  </a:cubicBezTo>
                  <a:cubicBezTo>
                    <a:pt x="1084819" y="1292041"/>
                    <a:pt x="211034" y="2019498"/>
                    <a:pt x="218148" y="3131372"/>
                  </a:cubicBezTo>
                  <a:cubicBezTo>
                    <a:pt x="332793" y="4158749"/>
                    <a:pt x="1331119" y="4475321"/>
                    <a:pt x="2199349" y="4476776"/>
                  </a:cubicBezTo>
                  <a:cubicBezTo>
                    <a:pt x="2831521" y="4444180"/>
                    <a:pt x="2989131" y="4377556"/>
                    <a:pt x="3293930" y="4321201"/>
                  </a:cubicBezTo>
                  <a:cubicBezTo>
                    <a:pt x="3370130" y="4336283"/>
                    <a:pt x="3339968" y="4354540"/>
                    <a:pt x="3322506" y="4379146"/>
                  </a:cubicBezTo>
                  <a:cubicBezTo>
                    <a:pt x="2992306" y="4477571"/>
                    <a:pt x="2416246" y="4684946"/>
                    <a:pt x="1516506" y="4578610"/>
                  </a:cubicBezTo>
                  <a:cubicBezTo>
                    <a:pt x="670908" y="4432053"/>
                    <a:pt x="-24456" y="3909202"/>
                    <a:pt x="660" y="3030566"/>
                  </a:cubicBezTo>
                  <a:cubicBezTo>
                    <a:pt x="31351" y="1956887"/>
                    <a:pt x="1479337" y="157514"/>
                    <a:pt x="4105935" y="2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grpSp>
    </p:spTree>
    <p:extLst>
      <p:ext uri="{BB962C8B-B14F-4D97-AF65-F5344CB8AC3E}">
        <p14:creationId xmlns:p14="http://schemas.microsoft.com/office/powerpoint/2010/main" val="740131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1000"/>
                                        <p:tgtEl>
                                          <p:spTgt spid="3">
                                            <p:txEl>
                                              <p:pRg st="5" end="5"/>
                                            </p:txEl>
                                          </p:spTgt>
                                        </p:tgtEl>
                                      </p:cBhvr>
                                    </p:animEffect>
                                    <p:anim calcmode="lin" valueType="num">
                                      <p:cBhvr>
                                        <p:cTn id="4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42"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 lvl="2">
            <p:tnLst>
              <p:par>
                <p:cTn presetID="42"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 lvl="3">
            <p:tnLst>
              <p:par>
                <p:cTn presetID="42"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 lvl="4">
            <p:tnLst>
              <p:par>
                <p:cTn presetID="42"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 lvl="5">
            <p:tnLst>
              <p:par>
                <p:cTn presetID="42"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re et contenu">
    <p:bg>
      <p:bgPr>
        <a:solidFill>
          <a:srgbClr val="E5E6E6"/>
        </a:solidFill>
        <a:effectLst/>
      </p:bgPr>
    </p:bg>
    <p:spTree>
      <p:nvGrpSpPr>
        <p:cNvPr id="1" name=""/>
        <p:cNvGrpSpPr/>
        <p:nvPr/>
      </p:nvGrpSpPr>
      <p:grpSpPr>
        <a:xfrm>
          <a:off x="0" y="0"/>
          <a:ext cx="0" cy="0"/>
          <a:chOff x="0" y="0"/>
          <a:chExt cx="0" cy="0"/>
        </a:xfrm>
      </p:grpSpPr>
      <p:sp>
        <p:nvSpPr>
          <p:cNvPr id="10" name="Bandeau"/>
          <p:cNvSpPr/>
          <p:nvPr userDrawn="1"/>
        </p:nvSpPr>
        <p:spPr>
          <a:xfrm>
            <a:off x="0" y="6173786"/>
            <a:ext cx="12192000" cy="697706"/>
          </a:xfrm>
          <a:prstGeom prst="rect">
            <a:avLst/>
          </a:prstGeom>
          <a:solidFill>
            <a:srgbClr val="34889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Titre 1"/>
          <p:cNvSpPr>
            <a:spLocks noGrp="1"/>
          </p:cNvSpPr>
          <p:nvPr>
            <p:ph type="body" sz="quarter" idx="14" hasCustomPrompt="1"/>
          </p:nvPr>
        </p:nvSpPr>
        <p:spPr>
          <a:xfrm>
            <a:off x="339365" y="193023"/>
            <a:ext cx="11556000" cy="429896"/>
          </a:xfrm>
          <a:effectLst/>
        </p:spPr>
        <p:txBody>
          <a:bodyPr lIns="0" tIns="0" rIns="0" bIns="0" anchor="b" anchorCtr="0">
            <a:normAutofit/>
          </a:bodyPr>
          <a:lstStyle>
            <a:lvl1pPr marL="0" indent="0" algn="l">
              <a:buNone/>
              <a:defRPr sz="2400">
                <a:solidFill>
                  <a:srgbClr val="343642"/>
                </a:solidFill>
                <a:effectLst/>
                <a:latin typeface="Segoe UI Light" panose="020B0502040204020203" pitchFamily="34" charset="0"/>
                <a:cs typeface="Segoe UI Light" panose="020B0502040204020203" pitchFamily="34" charset="0"/>
              </a:defRPr>
            </a:lvl1pPr>
            <a:lvl2pPr marL="457200" indent="0" algn="l">
              <a:buNone/>
              <a:defRPr>
                <a:solidFill>
                  <a:srgbClr val="343642"/>
                </a:solidFill>
                <a:latin typeface="+mn-lt"/>
              </a:defRPr>
            </a:lvl2pPr>
            <a:lvl3pPr marL="914400" indent="0" algn="l">
              <a:buNone/>
              <a:defRPr>
                <a:solidFill>
                  <a:srgbClr val="343642"/>
                </a:solidFill>
                <a:latin typeface="+mn-lt"/>
              </a:defRPr>
            </a:lvl3pPr>
            <a:lvl4pPr marL="1371600" indent="0" algn="l">
              <a:buNone/>
              <a:defRPr>
                <a:solidFill>
                  <a:srgbClr val="343642"/>
                </a:solidFill>
                <a:latin typeface="+mn-lt"/>
              </a:defRPr>
            </a:lvl4pPr>
            <a:lvl5pPr marL="1828800" indent="0" algn="l">
              <a:buNone/>
              <a:defRPr>
                <a:solidFill>
                  <a:srgbClr val="343642"/>
                </a:solidFill>
                <a:latin typeface="+mn-lt"/>
              </a:defRPr>
            </a:lvl5pPr>
          </a:lstStyle>
          <a:p>
            <a:pPr lvl="0"/>
            <a:r>
              <a:rPr lang="fr-FR" dirty="0"/>
              <a:t>Nom du module</a:t>
            </a:r>
          </a:p>
        </p:txBody>
      </p:sp>
      <p:sp>
        <p:nvSpPr>
          <p:cNvPr id="2" name="Titre 2"/>
          <p:cNvSpPr>
            <a:spLocks noGrp="1"/>
          </p:cNvSpPr>
          <p:nvPr>
            <p:ph type="title"/>
          </p:nvPr>
        </p:nvSpPr>
        <p:spPr>
          <a:xfrm>
            <a:off x="339365" y="636411"/>
            <a:ext cx="11558596" cy="609398"/>
          </a:xfrm>
          <a:effectLst/>
        </p:spPr>
        <p:txBody>
          <a:bodyPr lIns="0" tIns="0" rIns="0" bIns="0" anchor="t" anchorCtr="0">
            <a:spAutoFit/>
          </a:bodyPr>
          <a:lstStyle>
            <a:lvl1pPr>
              <a:defRPr>
                <a:solidFill>
                  <a:srgbClr val="348899"/>
                </a:solidFill>
                <a:effectLst/>
                <a:latin typeface="Segoe UI Light" panose="020B0502040204020203" pitchFamily="34" charset="0"/>
                <a:cs typeface="Segoe UI Light" panose="020B0502040204020203" pitchFamily="34" charset="0"/>
              </a:defRPr>
            </a:lvl1pPr>
          </a:lstStyle>
          <a:p>
            <a:r>
              <a:rPr lang="fr-FR" dirty="0"/>
              <a:t>Modifiez le style du titre</a:t>
            </a:r>
          </a:p>
        </p:txBody>
      </p:sp>
      <p:sp>
        <p:nvSpPr>
          <p:cNvPr id="3" name="Contenu"/>
          <p:cNvSpPr>
            <a:spLocks noGrp="1"/>
          </p:cNvSpPr>
          <p:nvPr>
            <p:ph idx="1" hasCustomPrompt="1"/>
          </p:nvPr>
        </p:nvSpPr>
        <p:spPr>
          <a:xfrm>
            <a:off x="1179118" y="1825625"/>
            <a:ext cx="10718843" cy="1650708"/>
          </a:xfrm>
          <a:effectLst/>
        </p:spPr>
        <p:txBody>
          <a:bodyPr>
            <a:spAutoFit/>
          </a:bodyPr>
          <a:lstStyle>
            <a:lvl1pPr>
              <a:buClr>
                <a:srgbClr val="004358"/>
              </a:buClr>
              <a:defRPr sz="2400">
                <a:solidFill>
                  <a:srgbClr val="343642"/>
                </a:solidFill>
                <a:effectLst/>
                <a:latin typeface="Segoe UI" panose="020B0502040204020203" pitchFamily="34" charset="0"/>
                <a:cs typeface="Segoe UI" panose="020B0502040204020203" pitchFamily="34" charset="0"/>
              </a:defRPr>
            </a:lvl1pPr>
            <a:lvl2pPr>
              <a:buClr>
                <a:srgbClr val="348899"/>
              </a:buClr>
              <a:defRPr sz="2000">
                <a:solidFill>
                  <a:srgbClr val="343642"/>
                </a:solidFill>
                <a:effectLst/>
                <a:latin typeface="Segoe UI" panose="020B0502040204020203" pitchFamily="34" charset="0"/>
                <a:cs typeface="Segoe UI" panose="020B0502040204020203" pitchFamily="34" charset="0"/>
              </a:defRPr>
            </a:lvl2pPr>
            <a:lvl3pPr>
              <a:buClr>
                <a:srgbClr val="ACCFCC"/>
              </a:buClr>
              <a:defRPr sz="1800">
                <a:solidFill>
                  <a:srgbClr val="343642"/>
                </a:solidFill>
                <a:effectLst/>
                <a:latin typeface="Segoe UI" panose="020B0502040204020203" pitchFamily="34" charset="0"/>
                <a:cs typeface="Segoe UI" panose="020B0502040204020203" pitchFamily="34" charset="0"/>
              </a:defRPr>
            </a:lvl3pPr>
            <a:lvl4pPr>
              <a:buClr>
                <a:srgbClr val="979C9C"/>
              </a:buClr>
              <a:defRPr sz="1600">
                <a:solidFill>
                  <a:srgbClr val="343642"/>
                </a:solidFill>
                <a:effectLst/>
                <a:latin typeface="Segoe UI" panose="020B0502040204020203" pitchFamily="34" charset="0"/>
                <a:cs typeface="Segoe UI" panose="020B0502040204020203" pitchFamily="34" charset="0"/>
              </a:defRPr>
            </a:lvl4pPr>
            <a:lvl5pPr>
              <a:buClr>
                <a:srgbClr val="979C9C"/>
              </a:buClr>
              <a:defRPr sz="1400">
                <a:solidFill>
                  <a:srgbClr val="343642"/>
                </a:solidFill>
                <a:effectLst/>
                <a:latin typeface="Segoe UI" panose="020B0502040204020203" pitchFamily="34" charset="0"/>
                <a:cs typeface="Segoe UI" panose="020B0502040204020203"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7" name="Numérotation"/>
          <p:cNvSpPr>
            <a:spLocks noGrp="1"/>
          </p:cNvSpPr>
          <p:nvPr>
            <p:ph type="sldNum" sz="quarter" idx="12"/>
          </p:nvPr>
        </p:nvSpPr>
        <p:spPr>
          <a:xfrm>
            <a:off x="11012880" y="6173787"/>
            <a:ext cx="885081" cy="365125"/>
          </a:xfrm>
          <a:prstGeom prst="rect">
            <a:avLst/>
          </a:prstGeom>
        </p:spPr>
        <p:txBody>
          <a:bodyPr lIns="0" tIns="0" rIns="0" bIns="0" anchor="b" anchorCtr="0"/>
          <a:lstStyle>
            <a:lvl1pPr>
              <a:defRPr>
                <a:solidFill>
                  <a:schemeClr val="bg1"/>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grpSp>
        <p:nvGrpSpPr>
          <p:cNvPr id="8" name="Logo ENI">
            <a:extLst>
              <a:ext uri="{FF2B5EF4-FFF2-40B4-BE49-F238E27FC236}">
                <a16:creationId xmlns:a16="http://schemas.microsoft.com/office/drawing/2014/main" id="{A3EF6788-CC11-42E3-BCE7-84DA17DF8365}"/>
              </a:ext>
            </a:extLst>
          </p:cNvPr>
          <p:cNvGrpSpPr/>
          <p:nvPr userDrawn="1"/>
        </p:nvGrpSpPr>
        <p:grpSpPr>
          <a:xfrm>
            <a:off x="338654" y="5699158"/>
            <a:ext cx="840465" cy="839754"/>
            <a:chOff x="1851544" y="-860783"/>
            <a:chExt cx="8866612" cy="8859113"/>
          </a:xfrm>
        </p:grpSpPr>
        <p:sp>
          <p:nvSpPr>
            <p:cNvPr id="11" name="Fond Bleu">
              <a:extLst>
                <a:ext uri="{FF2B5EF4-FFF2-40B4-BE49-F238E27FC236}">
                  <a16:creationId xmlns:a16="http://schemas.microsoft.com/office/drawing/2014/main" id="{EA104B35-5764-4581-A58E-DE81E9F94B2F}"/>
                </a:ext>
              </a:extLst>
            </p:cNvPr>
            <p:cNvSpPr/>
            <p:nvPr/>
          </p:nvSpPr>
          <p:spPr>
            <a:xfrm>
              <a:off x="1851544" y="-860783"/>
              <a:ext cx="8866612" cy="8859113"/>
            </a:xfrm>
            <a:prstGeom prst="rect">
              <a:avLst/>
            </a:prstGeom>
            <a:solidFill>
              <a:srgbClr val="114A8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rait Horizontal">
              <a:extLst>
                <a:ext uri="{FF2B5EF4-FFF2-40B4-BE49-F238E27FC236}">
                  <a16:creationId xmlns:a16="http://schemas.microsoft.com/office/drawing/2014/main" id="{6DB0CD00-E274-4E24-BAD9-C50D3DEDF884}"/>
                </a:ext>
              </a:extLst>
            </p:cNvPr>
            <p:cNvSpPr/>
            <p:nvPr userDrawn="1"/>
          </p:nvSpPr>
          <p:spPr>
            <a:xfrm>
              <a:off x="3595686" y="6624638"/>
              <a:ext cx="5400672" cy="95253"/>
            </a:xfrm>
            <a:prstGeom prst="rect">
              <a:avLst/>
            </a:prstGeom>
            <a:solidFill>
              <a:srgbClr val="FFFE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Sigle ENI">
              <a:extLst>
                <a:ext uri="{FF2B5EF4-FFF2-40B4-BE49-F238E27FC236}">
                  <a16:creationId xmlns:a16="http://schemas.microsoft.com/office/drawing/2014/main" id="{3AA27E17-5670-4160-B6C7-29760AF72C5C}"/>
                </a:ext>
              </a:extLst>
            </p:cNvPr>
            <p:cNvSpPr/>
            <p:nvPr userDrawn="1"/>
          </p:nvSpPr>
          <p:spPr>
            <a:xfrm>
              <a:off x="3183859" y="787368"/>
              <a:ext cx="6171271" cy="4608162"/>
            </a:xfrm>
            <a:custGeom>
              <a:avLst/>
              <a:gdLst>
                <a:gd name="connsiteX0" fmla="*/ 1414322 w 6176635"/>
                <a:gd name="connsiteY0" fmla="*/ 2125347 h 4646002"/>
                <a:gd name="connsiteX1" fmla="*/ 1017066 w 6176635"/>
                <a:gd name="connsiteY1" fmla="*/ 2805051 h 4646002"/>
                <a:gd name="connsiteX2" fmla="*/ 1527606 w 6176635"/>
                <a:gd name="connsiteY2" fmla="*/ 2448943 h 4646002"/>
                <a:gd name="connsiteX3" fmla="*/ 1414322 w 6176635"/>
                <a:gd name="connsiteY3" fmla="*/ 2125347 h 4646002"/>
                <a:gd name="connsiteX4" fmla="*/ 1557753 w 6176635"/>
                <a:gd name="connsiteY4" fmla="*/ 2015714 h 4646002"/>
                <a:gd name="connsiteX5" fmla="*/ 1792782 w 6176635"/>
                <a:gd name="connsiteY5" fmla="*/ 2274699 h 4646002"/>
                <a:gd name="connsiteX6" fmla="*/ 1905431 w 6176635"/>
                <a:gd name="connsiteY6" fmla="*/ 2183767 h 4646002"/>
                <a:gd name="connsiteX7" fmla="*/ 1929053 w 6176635"/>
                <a:gd name="connsiteY7" fmla="*/ 2185545 h 4646002"/>
                <a:gd name="connsiteX8" fmla="*/ 1917242 w 6176635"/>
                <a:gd name="connsiteY8" fmla="*/ 2284351 h 4646002"/>
                <a:gd name="connsiteX9" fmla="*/ 1014018 w 6176635"/>
                <a:gd name="connsiteY9" fmla="*/ 2927479 h 4646002"/>
                <a:gd name="connsiteX10" fmla="*/ 1314754 w 6176635"/>
                <a:gd name="connsiteY10" fmla="*/ 3377567 h 4646002"/>
                <a:gd name="connsiteX11" fmla="*/ 1755698 w 6176635"/>
                <a:gd name="connsiteY11" fmla="*/ 3134235 h 4646002"/>
                <a:gd name="connsiteX12" fmla="*/ 1814118 w 6176635"/>
                <a:gd name="connsiteY12" fmla="*/ 3198243 h 4646002"/>
                <a:gd name="connsiteX13" fmla="*/ 1117650 w 6176635"/>
                <a:gd name="connsiteY13" fmla="*/ 3523871 h 4646002"/>
                <a:gd name="connsiteX14" fmla="*/ 659434 w 6176635"/>
                <a:gd name="connsiteY14" fmla="*/ 2950339 h 4646002"/>
                <a:gd name="connsiteX15" fmla="*/ 1383842 w 6176635"/>
                <a:gd name="connsiteY15" fmla="*/ 2035431 h 4646002"/>
                <a:gd name="connsiteX16" fmla="*/ 1557753 w 6176635"/>
                <a:gd name="connsiteY16" fmla="*/ 2015714 h 4646002"/>
                <a:gd name="connsiteX17" fmla="*/ 3447593 w 6176635"/>
                <a:gd name="connsiteY17" fmla="*/ 1999110 h 4646002"/>
                <a:gd name="connsiteX18" fmla="*/ 3649269 w 6176635"/>
                <a:gd name="connsiteY18" fmla="*/ 2251205 h 4646002"/>
                <a:gd name="connsiteX19" fmla="*/ 3589325 w 6176635"/>
                <a:gd name="connsiteY19" fmla="*/ 3305178 h 4646002"/>
                <a:gd name="connsiteX20" fmla="*/ 3816909 w 6176635"/>
                <a:gd name="connsiteY20" fmla="*/ 3206626 h 4646002"/>
                <a:gd name="connsiteX21" fmla="*/ 3844849 w 6176635"/>
                <a:gd name="connsiteY21" fmla="*/ 3293494 h 4646002"/>
                <a:gd name="connsiteX22" fmla="*/ 3239193 w 6176635"/>
                <a:gd name="connsiteY22" fmla="*/ 3452881 h 4646002"/>
                <a:gd name="connsiteX23" fmla="*/ 3261418 w 6176635"/>
                <a:gd name="connsiteY23" fmla="*/ 2233681 h 4646002"/>
                <a:gd name="connsiteX24" fmla="*/ 2700706 w 6176635"/>
                <a:gd name="connsiteY24" fmla="*/ 3444497 h 4646002"/>
                <a:gd name="connsiteX25" fmla="*/ 2382825 w 6176635"/>
                <a:gd name="connsiteY25" fmla="*/ 3445640 h 4646002"/>
                <a:gd name="connsiteX26" fmla="*/ 2508308 w 6176635"/>
                <a:gd name="connsiteY26" fmla="*/ 2177166 h 4646002"/>
                <a:gd name="connsiteX27" fmla="*/ 2286693 w 6176635"/>
                <a:gd name="connsiteY27" fmla="*/ 2253366 h 4646002"/>
                <a:gd name="connsiteX28" fmla="*/ 2256848 w 6176635"/>
                <a:gd name="connsiteY28" fmla="*/ 2164466 h 4646002"/>
                <a:gd name="connsiteX29" fmla="*/ 2856288 w 6176635"/>
                <a:gd name="connsiteY29" fmla="*/ 2012066 h 4646002"/>
                <a:gd name="connsiteX30" fmla="*/ 2812593 w 6176635"/>
                <a:gd name="connsiteY30" fmla="*/ 2622172 h 4646002"/>
                <a:gd name="connsiteX31" fmla="*/ 3447593 w 6176635"/>
                <a:gd name="connsiteY31" fmla="*/ 1999110 h 4646002"/>
                <a:gd name="connsiteX32" fmla="*/ 4761660 w 6176635"/>
                <a:gd name="connsiteY32" fmla="*/ 1409094 h 4646002"/>
                <a:gd name="connsiteX33" fmla="*/ 4884756 w 6176635"/>
                <a:gd name="connsiteY33" fmla="*/ 1561176 h 4646002"/>
                <a:gd name="connsiteX34" fmla="*/ 4684318 w 6176635"/>
                <a:gd name="connsiteY34" fmla="*/ 1783139 h 4646002"/>
                <a:gd name="connsiteX35" fmla="*/ 4527860 w 6176635"/>
                <a:gd name="connsiteY35" fmla="*/ 1643664 h 4646002"/>
                <a:gd name="connsiteX36" fmla="*/ 4761660 w 6176635"/>
                <a:gd name="connsiteY36" fmla="*/ 1409094 h 4646002"/>
                <a:gd name="connsiteX37" fmla="*/ 4375282 w 6176635"/>
                <a:gd name="connsiteY37" fmla="*/ 1401 h 4646002"/>
                <a:gd name="connsiteX38" fmla="*/ 6176066 w 6176635"/>
                <a:gd name="connsiteY38" fmla="*/ 1470886 h 4646002"/>
                <a:gd name="connsiteX39" fmla="*/ 5336636 w 6176635"/>
                <a:gd name="connsiteY39" fmla="*/ 3058734 h 4646002"/>
                <a:gd name="connsiteX40" fmla="*/ 4516312 w 6176635"/>
                <a:gd name="connsiteY40" fmla="*/ 3485328 h 4646002"/>
                <a:gd name="connsiteX41" fmla="*/ 4371080 w 6176635"/>
                <a:gd name="connsiteY41" fmla="*/ 3363186 h 4646002"/>
                <a:gd name="connsiteX42" fmla="*/ 4435373 w 6176635"/>
                <a:gd name="connsiteY42" fmla="*/ 2756762 h 4646002"/>
                <a:gd name="connsiteX43" fmla="*/ 4487807 w 6176635"/>
                <a:gd name="connsiteY43" fmla="*/ 2166052 h 4646002"/>
                <a:gd name="connsiteX44" fmla="*/ 4260636 w 6176635"/>
                <a:gd name="connsiteY44" fmla="*/ 2218441 h 4646002"/>
                <a:gd name="connsiteX45" fmla="*/ 4230791 w 6176635"/>
                <a:gd name="connsiteY45" fmla="*/ 2142241 h 4646002"/>
                <a:gd name="connsiteX46" fmla="*/ 4778637 w 6176635"/>
                <a:gd name="connsiteY46" fmla="*/ 1988254 h 4646002"/>
                <a:gd name="connsiteX47" fmla="*/ 4830662 w 6176635"/>
                <a:gd name="connsiteY47" fmla="*/ 2120968 h 4646002"/>
                <a:gd name="connsiteX48" fmla="*/ 4759223 w 6176635"/>
                <a:gd name="connsiteY48" fmla="*/ 2723425 h 4646002"/>
                <a:gd name="connsiteX49" fmla="*/ 4721448 w 6176635"/>
                <a:gd name="connsiteY49" fmla="*/ 3269871 h 4646002"/>
                <a:gd name="connsiteX50" fmla="*/ 5981486 w 6176635"/>
                <a:gd name="connsiteY50" fmla="*/ 1481206 h 4646002"/>
                <a:gd name="connsiteX51" fmla="*/ 3839264 w 6176635"/>
                <a:gd name="connsiteY51" fmla="*/ 122306 h 4646002"/>
                <a:gd name="connsiteX52" fmla="*/ 1616766 w 6176635"/>
                <a:gd name="connsiteY52" fmla="*/ 890656 h 4646002"/>
                <a:gd name="connsiteX53" fmla="*/ 205477 w 6176635"/>
                <a:gd name="connsiteY53" fmla="*/ 3031400 h 4646002"/>
                <a:gd name="connsiteX54" fmla="*/ 2199378 w 6176635"/>
                <a:gd name="connsiteY54" fmla="*/ 4491104 h 4646002"/>
                <a:gd name="connsiteX55" fmla="*/ 3293959 w 6176635"/>
                <a:gd name="connsiteY55" fmla="*/ 4335529 h 4646002"/>
                <a:gd name="connsiteX56" fmla="*/ 3322535 w 6176635"/>
                <a:gd name="connsiteY56" fmla="*/ 4393474 h 4646002"/>
                <a:gd name="connsiteX57" fmla="*/ 1550091 w 6176635"/>
                <a:gd name="connsiteY57" fmla="*/ 4618105 h 4646002"/>
                <a:gd name="connsiteX58" fmla="*/ 689 w 6176635"/>
                <a:gd name="connsiteY58" fmla="*/ 3044894 h 4646002"/>
                <a:gd name="connsiteX59" fmla="*/ 4105964 w 6176635"/>
                <a:gd name="connsiteY59" fmla="*/ 4830 h 4646002"/>
                <a:gd name="connsiteX60" fmla="*/ 4375282 w 6176635"/>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7 w 6176141"/>
                <a:gd name="connsiteY0" fmla="*/ 2125347 h 4634356"/>
                <a:gd name="connsiteX1" fmla="*/ 1017071 w 6176141"/>
                <a:gd name="connsiteY1" fmla="*/ 2805051 h 4634356"/>
                <a:gd name="connsiteX2" fmla="*/ 1527611 w 6176141"/>
                <a:gd name="connsiteY2" fmla="*/ 2448943 h 4634356"/>
                <a:gd name="connsiteX3" fmla="*/ 1414327 w 6176141"/>
                <a:gd name="connsiteY3" fmla="*/ 2125347 h 4634356"/>
                <a:gd name="connsiteX4" fmla="*/ 1557758 w 6176141"/>
                <a:gd name="connsiteY4" fmla="*/ 2015714 h 4634356"/>
                <a:gd name="connsiteX5" fmla="*/ 1792787 w 6176141"/>
                <a:gd name="connsiteY5" fmla="*/ 2274699 h 4634356"/>
                <a:gd name="connsiteX6" fmla="*/ 1905436 w 6176141"/>
                <a:gd name="connsiteY6" fmla="*/ 2183767 h 4634356"/>
                <a:gd name="connsiteX7" fmla="*/ 1929058 w 6176141"/>
                <a:gd name="connsiteY7" fmla="*/ 2185545 h 4634356"/>
                <a:gd name="connsiteX8" fmla="*/ 1917247 w 6176141"/>
                <a:gd name="connsiteY8" fmla="*/ 2284351 h 4634356"/>
                <a:gd name="connsiteX9" fmla="*/ 1014023 w 6176141"/>
                <a:gd name="connsiteY9" fmla="*/ 2927479 h 4634356"/>
                <a:gd name="connsiteX10" fmla="*/ 1314759 w 6176141"/>
                <a:gd name="connsiteY10" fmla="*/ 3377567 h 4634356"/>
                <a:gd name="connsiteX11" fmla="*/ 1755703 w 6176141"/>
                <a:gd name="connsiteY11" fmla="*/ 3134235 h 4634356"/>
                <a:gd name="connsiteX12" fmla="*/ 1814123 w 6176141"/>
                <a:gd name="connsiteY12" fmla="*/ 3198243 h 4634356"/>
                <a:gd name="connsiteX13" fmla="*/ 1117655 w 6176141"/>
                <a:gd name="connsiteY13" fmla="*/ 3523871 h 4634356"/>
                <a:gd name="connsiteX14" fmla="*/ 659439 w 6176141"/>
                <a:gd name="connsiteY14" fmla="*/ 2950339 h 4634356"/>
                <a:gd name="connsiteX15" fmla="*/ 1383847 w 6176141"/>
                <a:gd name="connsiteY15" fmla="*/ 2035431 h 4634356"/>
                <a:gd name="connsiteX16" fmla="*/ 1557758 w 6176141"/>
                <a:gd name="connsiteY16" fmla="*/ 2015714 h 4634356"/>
                <a:gd name="connsiteX17" fmla="*/ 3447598 w 6176141"/>
                <a:gd name="connsiteY17" fmla="*/ 1999110 h 4634356"/>
                <a:gd name="connsiteX18" fmla="*/ 3649274 w 6176141"/>
                <a:gd name="connsiteY18" fmla="*/ 2251205 h 4634356"/>
                <a:gd name="connsiteX19" fmla="*/ 3589330 w 6176141"/>
                <a:gd name="connsiteY19" fmla="*/ 3305178 h 4634356"/>
                <a:gd name="connsiteX20" fmla="*/ 3816914 w 6176141"/>
                <a:gd name="connsiteY20" fmla="*/ 3206626 h 4634356"/>
                <a:gd name="connsiteX21" fmla="*/ 3844854 w 6176141"/>
                <a:gd name="connsiteY21" fmla="*/ 3293494 h 4634356"/>
                <a:gd name="connsiteX22" fmla="*/ 3239198 w 6176141"/>
                <a:gd name="connsiteY22" fmla="*/ 3452881 h 4634356"/>
                <a:gd name="connsiteX23" fmla="*/ 3261423 w 6176141"/>
                <a:gd name="connsiteY23" fmla="*/ 2233681 h 4634356"/>
                <a:gd name="connsiteX24" fmla="*/ 2700711 w 6176141"/>
                <a:gd name="connsiteY24" fmla="*/ 3444497 h 4634356"/>
                <a:gd name="connsiteX25" fmla="*/ 2382830 w 6176141"/>
                <a:gd name="connsiteY25" fmla="*/ 3445640 h 4634356"/>
                <a:gd name="connsiteX26" fmla="*/ 2508313 w 6176141"/>
                <a:gd name="connsiteY26" fmla="*/ 2177166 h 4634356"/>
                <a:gd name="connsiteX27" fmla="*/ 2286698 w 6176141"/>
                <a:gd name="connsiteY27" fmla="*/ 2253366 h 4634356"/>
                <a:gd name="connsiteX28" fmla="*/ 2256853 w 6176141"/>
                <a:gd name="connsiteY28" fmla="*/ 2164466 h 4634356"/>
                <a:gd name="connsiteX29" fmla="*/ 2856293 w 6176141"/>
                <a:gd name="connsiteY29" fmla="*/ 2012066 h 4634356"/>
                <a:gd name="connsiteX30" fmla="*/ 2812598 w 6176141"/>
                <a:gd name="connsiteY30" fmla="*/ 2622172 h 4634356"/>
                <a:gd name="connsiteX31" fmla="*/ 3447598 w 6176141"/>
                <a:gd name="connsiteY31" fmla="*/ 1999110 h 4634356"/>
                <a:gd name="connsiteX32" fmla="*/ 4761665 w 6176141"/>
                <a:gd name="connsiteY32" fmla="*/ 1409094 h 4634356"/>
                <a:gd name="connsiteX33" fmla="*/ 4884761 w 6176141"/>
                <a:gd name="connsiteY33" fmla="*/ 1561176 h 4634356"/>
                <a:gd name="connsiteX34" fmla="*/ 4684323 w 6176141"/>
                <a:gd name="connsiteY34" fmla="*/ 1783139 h 4634356"/>
                <a:gd name="connsiteX35" fmla="*/ 4527865 w 6176141"/>
                <a:gd name="connsiteY35" fmla="*/ 1643664 h 4634356"/>
                <a:gd name="connsiteX36" fmla="*/ 4761665 w 6176141"/>
                <a:gd name="connsiteY36" fmla="*/ 1409094 h 4634356"/>
                <a:gd name="connsiteX37" fmla="*/ 4375287 w 6176141"/>
                <a:gd name="connsiteY37" fmla="*/ 1401 h 4634356"/>
                <a:gd name="connsiteX38" fmla="*/ 6176071 w 6176141"/>
                <a:gd name="connsiteY38" fmla="*/ 1470886 h 4634356"/>
                <a:gd name="connsiteX39" fmla="*/ 5336641 w 6176141"/>
                <a:gd name="connsiteY39" fmla="*/ 3058734 h 4634356"/>
                <a:gd name="connsiteX40" fmla="*/ 4516317 w 6176141"/>
                <a:gd name="connsiteY40" fmla="*/ 3485328 h 4634356"/>
                <a:gd name="connsiteX41" fmla="*/ 4371085 w 6176141"/>
                <a:gd name="connsiteY41" fmla="*/ 3363186 h 4634356"/>
                <a:gd name="connsiteX42" fmla="*/ 4435378 w 6176141"/>
                <a:gd name="connsiteY42" fmla="*/ 2756762 h 4634356"/>
                <a:gd name="connsiteX43" fmla="*/ 4487812 w 6176141"/>
                <a:gd name="connsiteY43" fmla="*/ 2166052 h 4634356"/>
                <a:gd name="connsiteX44" fmla="*/ 4260641 w 6176141"/>
                <a:gd name="connsiteY44" fmla="*/ 2218441 h 4634356"/>
                <a:gd name="connsiteX45" fmla="*/ 4230796 w 6176141"/>
                <a:gd name="connsiteY45" fmla="*/ 2142241 h 4634356"/>
                <a:gd name="connsiteX46" fmla="*/ 4778642 w 6176141"/>
                <a:gd name="connsiteY46" fmla="*/ 1988254 h 4634356"/>
                <a:gd name="connsiteX47" fmla="*/ 4830667 w 6176141"/>
                <a:gd name="connsiteY47" fmla="*/ 2120968 h 4634356"/>
                <a:gd name="connsiteX48" fmla="*/ 4759228 w 6176141"/>
                <a:gd name="connsiteY48" fmla="*/ 2723425 h 4634356"/>
                <a:gd name="connsiteX49" fmla="*/ 4721453 w 6176141"/>
                <a:gd name="connsiteY49" fmla="*/ 3269871 h 4634356"/>
                <a:gd name="connsiteX50" fmla="*/ 5981491 w 6176141"/>
                <a:gd name="connsiteY50" fmla="*/ 1481206 h 4634356"/>
                <a:gd name="connsiteX51" fmla="*/ 3839269 w 6176141"/>
                <a:gd name="connsiteY51" fmla="*/ 122306 h 4634356"/>
                <a:gd name="connsiteX52" fmla="*/ 1616771 w 6176141"/>
                <a:gd name="connsiteY52" fmla="*/ 890656 h 4634356"/>
                <a:gd name="connsiteX53" fmla="*/ 205482 w 6176141"/>
                <a:gd name="connsiteY53" fmla="*/ 3031400 h 4634356"/>
                <a:gd name="connsiteX54" fmla="*/ 2199383 w 6176141"/>
                <a:gd name="connsiteY54" fmla="*/ 4491104 h 4634356"/>
                <a:gd name="connsiteX55" fmla="*/ 3293964 w 6176141"/>
                <a:gd name="connsiteY55" fmla="*/ 4335529 h 4634356"/>
                <a:gd name="connsiteX56" fmla="*/ 3322540 w 6176141"/>
                <a:gd name="connsiteY56" fmla="*/ 4393474 h 4634356"/>
                <a:gd name="connsiteX57" fmla="*/ 1550096 w 6176141"/>
                <a:gd name="connsiteY57" fmla="*/ 4618105 h 4634356"/>
                <a:gd name="connsiteX58" fmla="*/ 694 w 6176141"/>
                <a:gd name="connsiteY58" fmla="*/ 3044894 h 4634356"/>
                <a:gd name="connsiteX59" fmla="*/ 4105969 w 6176141"/>
                <a:gd name="connsiteY59" fmla="*/ 4830 h 4634356"/>
                <a:gd name="connsiteX60" fmla="*/ 4375287 w 6176141"/>
                <a:gd name="connsiteY60" fmla="*/ 1401 h 463435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05517 w 6176176"/>
                <a:gd name="connsiteY53" fmla="*/ 30314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218510"/>
                <a:gd name="connsiteY0" fmla="*/ 2157044 h 4654188"/>
                <a:gd name="connsiteX1" fmla="*/ 1017037 w 6218510"/>
                <a:gd name="connsiteY1" fmla="*/ 2836748 h 4654188"/>
                <a:gd name="connsiteX2" fmla="*/ 1527577 w 6218510"/>
                <a:gd name="connsiteY2" fmla="*/ 2480640 h 4654188"/>
                <a:gd name="connsiteX3" fmla="*/ 1414293 w 6218510"/>
                <a:gd name="connsiteY3" fmla="*/ 2157044 h 4654188"/>
                <a:gd name="connsiteX4" fmla="*/ 1557724 w 6218510"/>
                <a:gd name="connsiteY4" fmla="*/ 2047411 h 4654188"/>
                <a:gd name="connsiteX5" fmla="*/ 1792753 w 6218510"/>
                <a:gd name="connsiteY5" fmla="*/ 2306396 h 4654188"/>
                <a:gd name="connsiteX6" fmla="*/ 1905402 w 6218510"/>
                <a:gd name="connsiteY6" fmla="*/ 2215464 h 4654188"/>
                <a:gd name="connsiteX7" fmla="*/ 1929024 w 6218510"/>
                <a:gd name="connsiteY7" fmla="*/ 2217242 h 4654188"/>
                <a:gd name="connsiteX8" fmla="*/ 1917213 w 6218510"/>
                <a:gd name="connsiteY8" fmla="*/ 2316048 h 4654188"/>
                <a:gd name="connsiteX9" fmla="*/ 1013989 w 6218510"/>
                <a:gd name="connsiteY9" fmla="*/ 2959176 h 4654188"/>
                <a:gd name="connsiteX10" fmla="*/ 1314725 w 6218510"/>
                <a:gd name="connsiteY10" fmla="*/ 3409264 h 4654188"/>
                <a:gd name="connsiteX11" fmla="*/ 1755669 w 6218510"/>
                <a:gd name="connsiteY11" fmla="*/ 3165932 h 4654188"/>
                <a:gd name="connsiteX12" fmla="*/ 1814089 w 6218510"/>
                <a:gd name="connsiteY12" fmla="*/ 3229940 h 4654188"/>
                <a:gd name="connsiteX13" fmla="*/ 1117621 w 6218510"/>
                <a:gd name="connsiteY13" fmla="*/ 3555568 h 4654188"/>
                <a:gd name="connsiteX14" fmla="*/ 659405 w 6218510"/>
                <a:gd name="connsiteY14" fmla="*/ 2982036 h 4654188"/>
                <a:gd name="connsiteX15" fmla="*/ 1383813 w 6218510"/>
                <a:gd name="connsiteY15" fmla="*/ 2067128 h 4654188"/>
                <a:gd name="connsiteX16" fmla="*/ 1557724 w 6218510"/>
                <a:gd name="connsiteY16" fmla="*/ 2047411 h 4654188"/>
                <a:gd name="connsiteX17" fmla="*/ 3447564 w 6218510"/>
                <a:gd name="connsiteY17" fmla="*/ 2030807 h 4654188"/>
                <a:gd name="connsiteX18" fmla="*/ 3649240 w 6218510"/>
                <a:gd name="connsiteY18" fmla="*/ 2282902 h 4654188"/>
                <a:gd name="connsiteX19" fmla="*/ 3589296 w 6218510"/>
                <a:gd name="connsiteY19" fmla="*/ 3336875 h 4654188"/>
                <a:gd name="connsiteX20" fmla="*/ 3816880 w 6218510"/>
                <a:gd name="connsiteY20" fmla="*/ 3238323 h 4654188"/>
                <a:gd name="connsiteX21" fmla="*/ 3844820 w 6218510"/>
                <a:gd name="connsiteY21" fmla="*/ 3325191 h 4654188"/>
                <a:gd name="connsiteX22" fmla="*/ 3239164 w 6218510"/>
                <a:gd name="connsiteY22" fmla="*/ 3484578 h 4654188"/>
                <a:gd name="connsiteX23" fmla="*/ 3261389 w 6218510"/>
                <a:gd name="connsiteY23" fmla="*/ 2265378 h 4654188"/>
                <a:gd name="connsiteX24" fmla="*/ 2700677 w 6218510"/>
                <a:gd name="connsiteY24" fmla="*/ 3476194 h 4654188"/>
                <a:gd name="connsiteX25" fmla="*/ 2382796 w 6218510"/>
                <a:gd name="connsiteY25" fmla="*/ 3477337 h 4654188"/>
                <a:gd name="connsiteX26" fmla="*/ 2508279 w 6218510"/>
                <a:gd name="connsiteY26" fmla="*/ 2208863 h 4654188"/>
                <a:gd name="connsiteX27" fmla="*/ 2286664 w 6218510"/>
                <a:gd name="connsiteY27" fmla="*/ 2285063 h 4654188"/>
                <a:gd name="connsiteX28" fmla="*/ 2256819 w 6218510"/>
                <a:gd name="connsiteY28" fmla="*/ 2196163 h 4654188"/>
                <a:gd name="connsiteX29" fmla="*/ 2856259 w 6218510"/>
                <a:gd name="connsiteY29" fmla="*/ 2043763 h 4654188"/>
                <a:gd name="connsiteX30" fmla="*/ 2812564 w 6218510"/>
                <a:gd name="connsiteY30" fmla="*/ 2653869 h 4654188"/>
                <a:gd name="connsiteX31" fmla="*/ 3447564 w 6218510"/>
                <a:gd name="connsiteY31" fmla="*/ 2030807 h 4654188"/>
                <a:gd name="connsiteX32" fmla="*/ 4761631 w 6218510"/>
                <a:gd name="connsiteY32" fmla="*/ 1440791 h 4654188"/>
                <a:gd name="connsiteX33" fmla="*/ 4884727 w 6218510"/>
                <a:gd name="connsiteY33" fmla="*/ 1592873 h 4654188"/>
                <a:gd name="connsiteX34" fmla="*/ 4684289 w 6218510"/>
                <a:gd name="connsiteY34" fmla="*/ 1814836 h 4654188"/>
                <a:gd name="connsiteX35" fmla="*/ 4527831 w 6218510"/>
                <a:gd name="connsiteY35" fmla="*/ 1675361 h 4654188"/>
                <a:gd name="connsiteX36" fmla="*/ 4761631 w 6218510"/>
                <a:gd name="connsiteY36" fmla="*/ 1440791 h 4654188"/>
                <a:gd name="connsiteX37" fmla="*/ 4105935 w 6218510"/>
                <a:gd name="connsiteY37" fmla="*/ 36527 h 4654188"/>
                <a:gd name="connsiteX38" fmla="*/ 6176037 w 6218510"/>
                <a:gd name="connsiteY38" fmla="*/ 1502583 h 4654188"/>
                <a:gd name="connsiteX39" fmla="*/ 5336607 w 6218510"/>
                <a:gd name="connsiteY39" fmla="*/ 3090431 h 4654188"/>
                <a:gd name="connsiteX40" fmla="*/ 4516283 w 6218510"/>
                <a:gd name="connsiteY40" fmla="*/ 3517025 h 4654188"/>
                <a:gd name="connsiteX41" fmla="*/ 4371051 w 6218510"/>
                <a:gd name="connsiteY41" fmla="*/ 3394883 h 4654188"/>
                <a:gd name="connsiteX42" fmla="*/ 4435344 w 6218510"/>
                <a:gd name="connsiteY42" fmla="*/ 2788459 h 4654188"/>
                <a:gd name="connsiteX43" fmla="*/ 4487778 w 6218510"/>
                <a:gd name="connsiteY43" fmla="*/ 2197749 h 4654188"/>
                <a:gd name="connsiteX44" fmla="*/ 4260607 w 6218510"/>
                <a:gd name="connsiteY44" fmla="*/ 2250138 h 4654188"/>
                <a:gd name="connsiteX45" fmla="*/ 4230762 w 6218510"/>
                <a:gd name="connsiteY45" fmla="*/ 2173938 h 4654188"/>
                <a:gd name="connsiteX46" fmla="*/ 4778608 w 6218510"/>
                <a:gd name="connsiteY46" fmla="*/ 2019951 h 4654188"/>
                <a:gd name="connsiteX47" fmla="*/ 4830633 w 6218510"/>
                <a:gd name="connsiteY47" fmla="*/ 2152665 h 4654188"/>
                <a:gd name="connsiteX48" fmla="*/ 4759194 w 6218510"/>
                <a:gd name="connsiteY48" fmla="*/ 2755122 h 4654188"/>
                <a:gd name="connsiteX49" fmla="*/ 4721419 w 6218510"/>
                <a:gd name="connsiteY49" fmla="*/ 3301568 h 4654188"/>
                <a:gd name="connsiteX50" fmla="*/ 5981457 w 6218510"/>
                <a:gd name="connsiteY50" fmla="*/ 1512903 h 4654188"/>
                <a:gd name="connsiteX51" fmla="*/ 3839235 w 6218510"/>
                <a:gd name="connsiteY51" fmla="*/ 154003 h 4654188"/>
                <a:gd name="connsiteX52" fmla="*/ 1616737 w 6218510"/>
                <a:gd name="connsiteY52" fmla="*/ 922353 h 4654188"/>
                <a:gd name="connsiteX53" fmla="*/ 218148 w 6218510"/>
                <a:gd name="connsiteY53" fmla="*/ 3177397 h 4654188"/>
                <a:gd name="connsiteX54" fmla="*/ 2199349 w 6218510"/>
                <a:gd name="connsiteY54" fmla="*/ 4522801 h 4654188"/>
                <a:gd name="connsiteX55" fmla="*/ 3293930 w 6218510"/>
                <a:gd name="connsiteY55" fmla="*/ 4367226 h 4654188"/>
                <a:gd name="connsiteX56" fmla="*/ 3322506 w 6218510"/>
                <a:gd name="connsiteY56" fmla="*/ 4425171 h 4654188"/>
                <a:gd name="connsiteX57" fmla="*/ 1516506 w 6218510"/>
                <a:gd name="connsiteY57" fmla="*/ 4624635 h 4654188"/>
                <a:gd name="connsiteX58" fmla="*/ 660 w 6218510"/>
                <a:gd name="connsiteY58" fmla="*/ 3076591 h 4654188"/>
                <a:gd name="connsiteX59" fmla="*/ 4105935 w 6218510"/>
                <a:gd name="connsiteY59" fmla="*/ 36527 h 4654188"/>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294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2095 w 6176037"/>
                <a:gd name="connsiteY51" fmla="*/ 12509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10995 h 4608139"/>
                <a:gd name="connsiteX1" fmla="*/ 1017037 w 6176037"/>
                <a:gd name="connsiteY1" fmla="*/ 2790699 h 4608139"/>
                <a:gd name="connsiteX2" fmla="*/ 1527577 w 6176037"/>
                <a:gd name="connsiteY2" fmla="*/ 2434591 h 4608139"/>
                <a:gd name="connsiteX3" fmla="*/ 1414293 w 6176037"/>
                <a:gd name="connsiteY3" fmla="*/ 2110995 h 4608139"/>
                <a:gd name="connsiteX4" fmla="*/ 1557724 w 6176037"/>
                <a:gd name="connsiteY4" fmla="*/ 2001362 h 4608139"/>
                <a:gd name="connsiteX5" fmla="*/ 1792753 w 6176037"/>
                <a:gd name="connsiteY5" fmla="*/ 2260347 h 4608139"/>
                <a:gd name="connsiteX6" fmla="*/ 1905402 w 6176037"/>
                <a:gd name="connsiteY6" fmla="*/ 2169415 h 4608139"/>
                <a:gd name="connsiteX7" fmla="*/ 1929024 w 6176037"/>
                <a:gd name="connsiteY7" fmla="*/ 2171193 h 4608139"/>
                <a:gd name="connsiteX8" fmla="*/ 1917213 w 6176037"/>
                <a:gd name="connsiteY8" fmla="*/ 2269999 h 4608139"/>
                <a:gd name="connsiteX9" fmla="*/ 1013989 w 6176037"/>
                <a:gd name="connsiteY9" fmla="*/ 2913127 h 4608139"/>
                <a:gd name="connsiteX10" fmla="*/ 1314725 w 6176037"/>
                <a:gd name="connsiteY10" fmla="*/ 3363215 h 4608139"/>
                <a:gd name="connsiteX11" fmla="*/ 1755669 w 6176037"/>
                <a:gd name="connsiteY11" fmla="*/ 3119883 h 4608139"/>
                <a:gd name="connsiteX12" fmla="*/ 1814089 w 6176037"/>
                <a:gd name="connsiteY12" fmla="*/ 3183891 h 4608139"/>
                <a:gd name="connsiteX13" fmla="*/ 1117621 w 6176037"/>
                <a:gd name="connsiteY13" fmla="*/ 3509519 h 4608139"/>
                <a:gd name="connsiteX14" fmla="*/ 659405 w 6176037"/>
                <a:gd name="connsiteY14" fmla="*/ 2935987 h 4608139"/>
                <a:gd name="connsiteX15" fmla="*/ 1383813 w 6176037"/>
                <a:gd name="connsiteY15" fmla="*/ 2021079 h 4608139"/>
                <a:gd name="connsiteX16" fmla="*/ 1557724 w 6176037"/>
                <a:gd name="connsiteY16" fmla="*/ 2001362 h 4608139"/>
                <a:gd name="connsiteX17" fmla="*/ 3447564 w 6176037"/>
                <a:gd name="connsiteY17" fmla="*/ 1984758 h 4608139"/>
                <a:gd name="connsiteX18" fmla="*/ 3649240 w 6176037"/>
                <a:gd name="connsiteY18" fmla="*/ 2236853 h 4608139"/>
                <a:gd name="connsiteX19" fmla="*/ 3589296 w 6176037"/>
                <a:gd name="connsiteY19" fmla="*/ 3290826 h 4608139"/>
                <a:gd name="connsiteX20" fmla="*/ 3816880 w 6176037"/>
                <a:gd name="connsiteY20" fmla="*/ 3192274 h 4608139"/>
                <a:gd name="connsiteX21" fmla="*/ 3844820 w 6176037"/>
                <a:gd name="connsiteY21" fmla="*/ 3279142 h 4608139"/>
                <a:gd name="connsiteX22" fmla="*/ 3239164 w 6176037"/>
                <a:gd name="connsiteY22" fmla="*/ 3438529 h 4608139"/>
                <a:gd name="connsiteX23" fmla="*/ 3261389 w 6176037"/>
                <a:gd name="connsiteY23" fmla="*/ 2219329 h 4608139"/>
                <a:gd name="connsiteX24" fmla="*/ 2700677 w 6176037"/>
                <a:gd name="connsiteY24" fmla="*/ 3430145 h 4608139"/>
                <a:gd name="connsiteX25" fmla="*/ 2382796 w 6176037"/>
                <a:gd name="connsiteY25" fmla="*/ 3431288 h 4608139"/>
                <a:gd name="connsiteX26" fmla="*/ 2508279 w 6176037"/>
                <a:gd name="connsiteY26" fmla="*/ 2162814 h 4608139"/>
                <a:gd name="connsiteX27" fmla="*/ 2286664 w 6176037"/>
                <a:gd name="connsiteY27" fmla="*/ 2239014 h 4608139"/>
                <a:gd name="connsiteX28" fmla="*/ 2256819 w 6176037"/>
                <a:gd name="connsiteY28" fmla="*/ 2150114 h 4608139"/>
                <a:gd name="connsiteX29" fmla="*/ 2856259 w 6176037"/>
                <a:gd name="connsiteY29" fmla="*/ 1997714 h 4608139"/>
                <a:gd name="connsiteX30" fmla="*/ 2812564 w 6176037"/>
                <a:gd name="connsiteY30" fmla="*/ 2607820 h 4608139"/>
                <a:gd name="connsiteX31" fmla="*/ 3447564 w 6176037"/>
                <a:gd name="connsiteY31" fmla="*/ 1984758 h 4608139"/>
                <a:gd name="connsiteX32" fmla="*/ 4761631 w 6176037"/>
                <a:gd name="connsiteY32" fmla="*/ 1394742 h 4608139"/>
                <a:gd name="connsiteX33" fmla="*/ 4884727 w 6176037"/>
                <a:gd name="connsiteY33" fmla="*/ 1546824 h 4608139"/>
                <a:gd name="connsiteX34" fmla="*/ 4684289 w 6176037"/>
                <a:gd name="connsiteY34" fmla="*/ 1768787 h 4608139"/>
                <a:gd name="connsiteX35" fmla="*/ 4527831 w 6176037"/>
                <a:gd name="connsiteY35" fmla="*/ 1629312 h 4608139"/>
                <a:gd name="connsiteX36" fmla="*/ 4761631 w 6176037"/>
                <a:gd name="connsiteY36" fmla="*/ 1394742 h 4608139"/>
                <a:gd name="connsiteX37" fmla="*/ 4105935 w 6176037"/>
                <a:gd name="connsiteY37" fmla="*/ 3 h 4608139"/>
                <a:gd name="connsiteX38" fmla="*/ 6176037 w 6176037"/>
                <a:gd name="connsiteY38" fmla="*/ 1481934 h 4608139"/>
                <a:gd name="connsiteX39" fmla="*/ 5336607 w 6176037"/>
                <a:gd name="connsiteY39" fmla="*/ 3044382 h 4608139"/>
                <a:gd name="connsiteX40" fmla="*/ 4516283 w 6176037"/>
                <a:gd name="connsiteY40" fmla="*/ 3470976 h 4608139"/>
                <a:gd name="connsiteX41" fmla="*/ 4371051 w 6176037"/>
                <a:gd name="connsiteY41" fmla="*/ 3348834 h 4608139"/>
                <a:gd name="connsiteX42" fmla="*/ 4435344 w 6176037"/>
                <a:gd name="connsiteY42" fmla="*/ 2742410 h 4608139"/>
                <a:gd name="connsiteX43" fmla="*/ 4487778 w 6176037"/>
                <a:gd name="connsiteY43" fmla="*/ 2151700 h 4608139"/>
                <a:gd name="connsiteX44" fmla="*/ 4260607 w 6176037"/>
                <a:gd name="connsiteY44" fmla="*/ 2204089 h 4608139"/>
                <a:gd name="connsiteX45" fmla="*/ 4230762 w 6176037"/>
                <a:gd name="connsiteY45" fmla="*/ 2127889 h 4608139"/>
                <a:gd name="connsiteX46" fmla="*/ 4778608 w 6176037"/>
                <a:gd name="connsiteY46" fmla="*/ 1973902 h 4608139"/>
                <a:gd name="connsiteX47" fmla="*/ 4830633 w 6176037"/>
                <a:gd name="connsiteY47" fmla="*/ 2106616 h 4608139"/>
                <a:gd name="connsiteX48" fmla="*/ 4759194 w 6176037"/>
                <a:gd name="connsiteY48" fmla="*/ 2709073 h 4608139"/>
                <a:gd name="connsiteX49" fmla="*/ 4721419 w 6176037"/>
                <a:gd name="connsiteY49" fmla="*/ 3255519 h 4608139"/>
                <a:gd name="connsiteX50" fmla="*/ 5968757 w 6176037"/>
                <a:gd name="connsiteY50" fmla="*/ 1466854 h 4608139"/>
                <a:gd name="connsiteX51" fmla="*/ 3866857 w 6176037"/>
                <a:gd name="connsiteY51" fmla="*/ 122717 h 4608139"/>
                <a:gd name="connsiteX52" fmla="*/ 1635787 w 6176037"/>
                <a:gd name="connsiteY52" fmla="*/ 876304 h 4608139"/>
                <a:gd name="connsiteX53" fmla="*/ 218148 w 6176037"/>
                <a:gd name="connsiteY53" fmla="*/ 3131348 h 4608139"/>
                <a:gd name="connsiteX54" fmla="*/ 2199349 w 6176037"/>
                <a:gd name="connsiteY54" fmla="*/ 4476752 h 4608139"/>
                <a:gd name="connsiteX55" fmla="*/ 3293930 w 6176037"/>
                <a:gd name="connsiteY55" fmla="*/ 4321177 h 4608139"/>
                <a:gd name="connsiteX56" fmla="*/ 3322506 w 6176037"/>
                <a:gd name="connsiteY56" fmla="*/ 4379122 h 4608139"/>
                <a:gd name="connsiteX57" fmla="*/ 1516506 w 6176037"/>
                <a:gd name="connsiteY57" fmla="*/ 4578586 h 4608139"/>
                <a:gd name="connsiteX58" fmla="*/ 660 w 6176037"/>
                <a:gd name="connsiteY58" fmla="*/ 3030542 h 4608139"/>
                <a:gd name="connsiteX59" fmla="*/ 4105935 w 6176037"/>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1019 h 4608163"/>
                <a:gd name="connsiteX1" fmla="*/ 1017037 w 6171275"/>
                <a:gd name="connsiteY1" fmla="*/ 2790723 h 4608163"/>
                <a:gd name="connsiteX2" fmla="*/ 1527577 w 6171275"/>
                <a:gd name="connsiteY2" fmla="*/ 2434615 h 4608163"/>
                <a:gd name="connsiteX3" fmla="*/ 1414293 w 6171275"/>
                <a:gd name="connsiteY3" fmla="*/ 2111019 h 4608163"/>
                <a:gd name="connsiteX4" fmla="*/ 1557724 w 6171275"/>
                <a:gd name="connsiteY4" fmla="*/ 2001386 h 4608163"/>
                <a:gd name="connsiteX5" fmla="*/ 1792753 w 6171275"/>
                <a:gd name="connsiteY5" fmla="*/ 2260371 h 4608163"/>
                <a:gd name="connsiteX6" fmla="*/ 1905402 w 6171275"/>
                <a:gd name="connsiteY6" fmla="*/ 2169439 h 4608163"/>
                <a:gd name="connsiteX7" fmla="*/ 1929024 w 6171275"/>
                <a:gd name="connsiteY7" fmla="*/ 2171217 h 4608163"/>
                <a:gd name="connsiteX8" fmla="*/ 1917213 w 6171275"/>
                <a:gd name="connsiteY8" fmla="*/ 2270023 h 4608163"/>
                <a:gd name="connsiteX9" fmla="*/ 1013989 w 6171275"/>
                <a:gd name="connsiteY9" fmla="*/ 2913151 h 4608163"/>
                <a:gd name="connsiteX10" fmla="*/ 1314725 w 6171275"/>
                <a:gd name="connsiteY10" fmla="*/ 3363239 h 4608163"/>
                <a:gd name="connsiteX11" fmla="*/ 1755669 w 6171275"/>
                <a:gd name="connsiteY11" fmla="*/ 3119907 h 4608163"/>
                <a:gd name="connsiteX12" fmla="*/ 1814089 w 6171275"/>
                <a:gd name="connsiteY12" fmla="*/ 3183915 h 4608163"/>
                <a:gd name="connsiteX13" fmla="*/ 1117621 w 6171275"/>
                <a:gd name="connsiteY13" fmla="*/ 3509543 h 4608163"/>
                <a:gd name="connsiteX14" fmla="*/ 659405 w 6171275"/>
                <a:gd name="connsiteY14" fmla="*/ 2936011 h 4608163"/>
                <a:gd name="connsiteX15" fmla="*/ 1383813 w 6171275"/>
                <a:gd name="connsiteY15" fmla="*/ 2021103 h 4608163"/>
                <a:gd name="connsiteX16" fmla="*/ 1557724 w 6171275"/>
                <a:gd name="connsiteY16" fmla="*/ 2001386 h 4608163"/>
                <a:gd name="connsiteX17" fmla="*/ 3447564 w 6171275"/>
                <a:gd name="connsiteY17" fmla="*/ 1984782 h 4608163"/>
                <a:gd name="connsiteX18" fmla="*/ 3649240 w 6171275"/>
                <a:gd name="connsiteY18" fmla="*/ 2236877 h 4608163"/>
                <a:gd name="connsiteX19" fmla="*/ 3589296 w 6171275"/>
                <a:gd name="connsiteY19" fmla="*/ 3290850 h 4608163"/>
                <a:gd name="connsiteX20" fmla="*/ 3816880 w 6171275"/>
                <a:gd name="connsiteY20" fmla="*/ 3192298 h 4608163"/>
                <a:gd name="connsiteX21" fmla="*/ 3844820 w 6171275"/>
                <a:gd name="connsiteY21" fmla="*/ 3279166 h 4608163"/>
                <a:gd name="connsiteX22" fmla="*/ 3239164 w 6171275"/>
                <a:gd name="connsiteY22" fmla="*/ 3438553 h 4608163"/>
                <a:gd name="connsiteX23" fmla="*/ 3261389 w 6171275"/>
                <a:gd name="connsiteY23" fmla="*/ 2219353 h 4608163"/>
                <a:gd name="connsiteX24" fmla="*/ 2700677 w 6171275"/>
                <a:gd name="connsiteY24" fmla="*/ 3430169 h 4608163"/>
                <a:gd name="connsiteX25" fmla="*/ 2382796 w 6171275"/>
                <a:gd name="connsiteY25" fmla="*/ 3431312 h 4608163"/>
                <a:gd name="connsiteX26" fmla="*/ 2508279 w 6171275"/>
                <a:gd name="connsiteY26" fmla="*/ 2162838 h 4608163"/>
                <a:gd name="connsiteX27" fmla="*/ 2286664 w 6171275"/>
                <a:gd name="connsiteY27" fmla="*/ 2239038 h 4608163"/>
                <a:gd name="connsiteX28" fmla="*/ 2256819 w 6171275"/>
                <a:gd name="connsiteY28" fmla="*/ 2150138 h 4608163"/>
                <a:gd name="connsiteX29" fmla="*/ 2856259 w 6171275"/>
                <a:gd name="connsiteY29" fmla="*/ 1997738 h 4608163"/>
                <a:gd name="connsiteX30" fmla="*/ 2812564 w 6171275"/>
                <a:gd name="connsiteY30" fmla="*/ 2607844 h 4608163"/>
                <a:gd name="connsiteX31" fmla="*/ 3447564 w 6171275"/>
                <a:gd name="connsiteY31" fmla="*/ 1984782 h 4608163"/>
                <a:gd name="connsiteX32" fmla="*/ 4761631 w 6171275"/>
                <a:gd name="connsiteY32" fmla="*/ 1394766 h 4608163"/>
                <a:gd name="connsiteX33" fmla="*/ 4884727 w 6171275"/>
                <a:gd name="connsiteY33" fmla="*/ 1546848 h 4608163"/>
                <a:gd name="connsiteX34" fmla="*/ 4684289 w 6171275"/>
                <a:gd name="connsiteY34" fmla="*/ 1768811 h 4608163"/>
                <a:gd name="connsiteX35" fmla="*/ 4527831 w 6171275"/>
                <a:gd name="connsiteY35" fmla="*/ 1629336 h 4608163"/>
                <a:gd name="connsiteX36" fmla="*/ 4761631 w 6171275"/>
                <a:gd name="connsiteY36" fmla="*/ 1394766 h 4608163"/>
                <a:gd name="connsiteX37" fmla="*/ 4105935 w 6171275"/>
                <a:gd name="connsiteY37" fmla="*/ 27 h 4608163"/>
                <a:gd name="connsiteX38" fmla="*/ 6171275 w 6171275"/>
                <a:gd name="connsiteY38" fmla="*/ 1481958 h 4608163"/>
                <a:gd name="connsiteX39" fmla="*/ 5336607 w 6171275"/>
                <a:gd name="connsiteY39" fmla="*/ 3044406 h 4608163"/>
                <a:gd name="connsiteX40" fmla="*/ 4516283 w 6171275"/>
                <a:gd name="connsiteY40" fmla="*/ 3471000 h 4608163"/>
                <a:gd name="connsiteX41" fmla="*/ 4371051 w 6171275"/>
                <a:gd name="connsiteY41" fmla="*/ 3348858 h 4608163"/>
                <a:gd name="connsiteX42" fmla="*/ 4435344 w 6171275"/>
                <a:gd name="connsiteY42" fmla="*/ 2742434 h 4608163"/>
                <a:gd name="connsiteX43" fmla="*/ 4487778 w 6171275"/>
                <a:gd name="connsiteY43" fmla="*/ 2151724 h 4608163"/>
                <a:gd name="connsiteX44" fmla="*/ 4260607 w 6171275"/>
                <a:gd name="connsiteY44" fmla="*/ 2204113 h 4608163"/>
                <a:gd name="connsiteX45" fmla="*/ 4230762 w 6171275"/>
                <a:gd name="connsiteY45" fmla="*/ 2127913 h 4608163"/>
                <a:gd name="connsiteX46" fmla="*/ 4778608 w 6171275"/>
                <a:gd name="connsiteY46" fmla="*/ 1973926 h 4608163"/>
                <a:gd name="connsiteX47" fmla="*/ 4830633 w 6171275"/>
                <a:gd name="connsiteY47" fmla="*/ 2106640 h 4608163"/>
                <a:gd name="connsiteX48" fmla="*/ 4759194 w 6171275"/>
                <a:gd name="connsiteY48" fmla="*/ 2709097 h 4608163"/>
                <a:gd name="connsiteX49" fmla="*/ 4721419 w 6171275"/>
                <a:gd name="connsiteY49" fmla="*/ 3255543 h 4608163"/>
                <a:gd name="connsiteX50" fmla="*/ 5968757 w 6171275"/>
                <a:gd name="connsiteY50" fmla="*/ 1466878 h 4608163"/>
                <a:gd name="connsiteX51" fmla="*/ 3866857 w 6171275"/>
                <a:gd name="connsiteY51" fmla="*/ 122741 h 4608163"/>
                <a:gd name="connsiteX52" fmla="*/ 1635787 w 6171275"/>
                <a:gd name="connsiteY52" fmla="*/ 876328 h 4608163"/>
                <a:gd name="connsiteX53" fmla="*/ 218148 w 6171275"/>
                <a:gd name="connsiteY53" fmla="*/ 3131372 h 4608163"/>
                <a:gd name="connsiteX54" fmla="*/ 2199349 w 6171275"/>
                <a:gd name="connsiteY54" fmla="*/ 4476776 h 4608163"/>
                <a:gd name="connsiteX55" fmla="*/ 3293930 w 6171275"/>
                <a:gd name="connsiteY55" fmla="*/ 4321201 h 4608163"/>
                <a:gd name="connsiteX56" fmla="*/ 3322506 w 6171275"/>
                <a:gd name="connsiteY56" fmla="*/ 4379146 h 4608163"/>
                <a:gd name="connsiteX57" fmla="*/ 1516506 w 6171275"/>
                <a:gd name="connsiteY57" fmla="*/ 4578610 h 4608163"/>
                <a:gd name="connsiteX58" fmla="*/ 660 w 6171275"/>
                <a:gd name="connsiteY58" fmla="*/ 3030566 h 4608163"/>
                <a:gd name="connsiteX59" fmla="*/ 4105935 w 6171275"/>
                <a:gd name="connsiteY59" fmla="*/ 27 h 460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171275" h="4608163">
                  <a:moveTo>
                    <a:pt x="1414293" y="2111019"/>
                  </a:moveTo>
                  <a:cubicBezTo>
                    <a:pt x="1346560" y="2107294"/>
                    <a:pt x="1054460" y="2247417"/>
                    <a:pt x="1017037" y="2790723"/>
                  </a:cubicBezTo>
                  <a:lnTo>
                    <a:pt x="1527577" y="2434615"/>
                  </a:lnTo>
                  <a:cubicBezTo>
                    <a:pt x="1529609" y="2299656"/>
                    <a:pt x="1590061" y="2126598"/>
                    <a:pt x="1414293" y="2111019"/>
                  </a:cubicBezTo>
                  <a:close/>
                  <a:moveTo>
                    <a:pt x="1557724" y="2001386"/>
                  </a:moveTo>
                  <a:cubicBezTo>
                    <a:pt x="1717506" y="2003418"/>
                    <a:pt x="1825138" y="2075459"/>
                    <a:pt x="1792753" y="2260371"/>
                  </a:cubicBezTo>
                  <a:cubicBezTo>
                    <a:pt x="1857819" y="2214397"/>
                    <a:pt x="1875938" y="2193611"/>
                    <a:pt x="1905402" y="2169439"/>
                  </a:cubicBezTo>
                  <a:cubicBezTo>
                    <a:pt x="1919626" y="2170667"/>
                    <a:pt x="1911625" y="2171894"/>
                    <a:pt x="1929024" y="2171217"/>
                  </a:cubicBezTo>
                  <a:cubicBezTo>
                    <a:pt x="1930379" y="2204576"/>
                    <a:pt x="1933003" y="2247141"/>
                    <a:pt x="1917213" y="2270023"/>
                  </a:cubicBezTo>
                  <a:cubicBezTo>
                    <a:pt x="1610212" y="2529484"/>
                    <a:pt x="1318450" y="2709570"/>
                    <a:pt x="1013989" y="2913151"/>
                  </a:cubicBezTo>
                  <a:cubicBezTo>
                    <a:pt x="1029568" y="3036087"/>
                    <a:pt x="1009586" y="3344443"/>
                    <a:pt x="1314725" y="3363239"/>
                  </a:cubicBezTo>
                  <a:cubicBezTo>
                    <a:pt x="1419373" y="3349862"/>
                    <a:pt x="1536721" y="3316164"/>
                    <a:pt x="1755669" y="3119907"/>
                  </a:cubicBezTo>
                  <a:lnTo>
                    <a:pt x="1814089" y="3183915"/>
                  </a:lnTo>
                  <a:cubicBezTo>
                    <a:pt x="1742038" y="3262824"/>
                    <a:pt x="1505225" y="3518179"/>
                    <a:pt x="1117621" y="3509543"/>
                  </a:cubicBezTo>
                  <a:cubicBezTo>
                    <a:pt x="795210" y="3530456"/>
                    <a:pt x="655680" y="3265364"/>
                    <a:pt x="659405" y="2936011"/>
                  </a:cubicBezTo>
                  <a:cubicBezTo>
                    <a:pt x="698309" y="2218080"/>
                    <a:pt x="1274424" y="2032279"/>
                    <a:pt x="1383813" y="2021103"/>
                  </a:cubicBezTo>
                  <a:cubicBezTo>
                    <a:pt x="1445408" y="2007810"/>
                    <a:pt x="1504463" y="2000709"/>
                    <a:pt x="1557724" y="2001386"/>
                  </a:cubicBezTo>
                  <a:close/>
                  <a:moveTo>
                    <a:pt x="3447564" y="1984782"/>
                  </a:moveTo>
                  <a:cubicBezTo>
                    <a:pt x="3574522" y="2008997"/>
                    <a:pt x="3624771" y="2081006"/>
                    <a:pt x="3649240" y="2236877"/>
                  </a:cubicBezTo>
                  <a:cubicBezTo>
                    <a:pt x="3657199" y="2700173"/>
                    <a:pt x="3489262" y="3261259"/>
                    <a:pt x="3589296" y="3290850"/>
                  </a:cubicBezTo>
                  <a:cubicBezTo>
                    <a:pt x="3693944" y="3277473"/>
                    <a:pt x="3714772" y="3241235"/>
                    <a:pt x="3816880" y="3192298"/>
                  </a:cubicBezTo>
                  <a:cubicBezTo>
                    <a:pt x="3826193" y="3221254"/>
                    <a:pt x="3831538" y="3250210"/>
                    <a:pt x="3844820" y="3279166"/>
                  </a:cubicBezTo>
                  <a:cubicBezTo>
                    <a:pt x="3720488" y="3357779"/>
                    <a:pt x="3312590" y="3555393"/>
                    <a:pt x="3239164" y="3438553"/>
                  </a:cubicBezTo>
                  <a:cubicBezTo>
                    <a:pt x="3149863" y="3118513"/>
                    <a:pt x="3473903" y="2235567"/>
                    <a:pt x="3261389" y="2219353"/>
                  </a:cubicBezTo>
                  <a:cubicBezTo>
                    <a:pt x="3001250" y="2215839"/>
                    <a:pt x="2756092" y="2860934"/>
                    <a:pt x="2700677" y="3430169"/>
                  </a:cubicBezTo>
                  <a:lnTo>
                    <a:pt x="2382796" y="3431312"/>
                  </a:lnTo>
                  <a:cubicBezTo>
                    <a:pt x="2435714" y="3042184"/>
                    <a:pt x="2577958" y="2197932"/>
                    <a:pt x="2508279" y="2162838"/>
                  </a:cubicBezTo>
                  <a:cubicBezTo>
                    <a:pt x="2447490" y="2175369"/>
                    <a:pt x="2390804" y="2183158"/>
                    <a:pt x="2286664" y="2239038"/>
                  </a:cubicBezTo>
                  <a:cubicBezTo>
                    <a:pt x="2271424" y="2200303"/>
                    <a:pt x="2274811" y="2193318"/>
                    <a:pt x="2256819" y="2150138"/>
                  </a:cubicBezTo>
                  <a:cubicBezTo>
                    <a:pt x="2412182" y="2077748"/>
                    <a:pt x="2799618" y="1955955"/>
                    <a:pt x="2856259" y="1997738"/>
                  </a:cubicBezTo>
                  <a:cubicBezTo>
                    <a:pt x="2884284" y="2190693"/>
                    <a:pt x="2820693" y="2430933"/>
                    <a:pt x="2812564" y="2607844"/>
                  </a:cubicBezTo>
                  <a:cubicBezTo>
                    <a:pt x="2944644" y="2343853"/>
                    <a:pt x="3098314" y="2011283"/>
                    <a:pt x="3447564" y="1984782"/>
                  </a:cubicBezTo>
                  <a:close/>
                  <a:moveTo>
                    <a:pt x="4761631" y="1394766"/>
                  </a:moveTo>
                  <a:cubicBezTo>
                    <a:pt x="4822682" y="1395000"/>
                    <a:pt x="4884106" y="1442711"/>
                    <a:pt x="4884727" y="1546848"/>
                  </a:cubicBezTo>
                  <a:cubicBezTo>
                    <a:pt x="4885581" y="1690156"/>
                    <a:pt x="4755689" y="1767447"/>
                    <a:pt x="4684289" y="1768811"/>
                  </a:cubicBezTo>
                  <a:cubicBezTo>
                    <a:pt x="4601827" y="1770386"/>
                    <a:pt x="4531391" y="1716708"/>
                    <a:pt x="4527831" y="1629336"/>
                  </a:cubicBezTo>
                  <a:cubicBezTo>
                    <a:pt x="4523347" y="1519289"/>
                    <a:pt x="4621185" y="1394227"/>
                    <a:pt x="4761631" y="1394766"/>
                  </a:cubicBezTo>
                  <a:close/>
                  <a:moveTo>
                    <a:pt x="4105935" y="27"/>
                  </a:moveTo>
                  <a:cubicBezTo>
                    <a:pt x="6011464" y="-6721"/>
                    <a:pt x="6153488" y="1223799"/>
                    <a:pt x="6171275" y="1481958"/>
                  </a:cubicBezTo>
                  <a:cubicBezTo>
                    <a:pt x="6139850" y="2176679"/>
                    <a:pt x="5782302" y="2666597"/>
                    <a:pt x="5336607" y="3044406"/>
                  </a:cubicBezTo>
                  <a:cubicBezTo>
                    <a:pt x="4983120" y="3297961"/>
                    <a:pt x="4699876" y="3475072"/>
                    <a:pt x="4516283" y="3471000"/>
                  </a:cubicBezTo>
                  <a:cubicBezTo>
                    <a:pt x="4416725" y="3468792"/>
                    <a:pt x="4363366" y="3430095"/>
                    <a:pt x="4371051" y="3348858"/>
                  </a:cubicBezTo>
                  <a:cubicBezTo>
                    <a:pt x="4367086" y="3210365"/>
                    <a:pt x="4417080" y="2988390"/>
                    <a:pt x="4435344" y="2742434"/>
                  </a:cubicBezTo>
                  <a:cubicBezTo>
                    <a:pt x="4453608" y="2496478"/>
                    <a:pt x="4522853" y="2232316"/>
                    <a:pt x="4487778" y="2151724"/>
                  </a:cubicBezTo>
                  <a:cubicBezTo>
                    <a:pt x="4439687" y="2130125"/>
                    <a:pt x="4364747" y="2148233"/>
                    <a:pt x="4260607" y="2204113"/>
                  </a:cubicBezTo>
                  <a:cubicBezTo>
                    <a:pt x="4238223" y="2172522"/>
                    <a:pt x="4232879" y="2171093"/>
                    <a:pt x="4230762" y="2127913"/>
                  </a:cubicBezTo>
                  <a:cubicBezTo>
                    <a:pt x="4417875" y="2074573"/>
                    <a:pt x="4690217" y="1984530"/>
                    <a:pt x="4778608" y="1973926"/>
                  </a:cubicBezTo>
                  <a:cubicBezTo>
                    <a:pt x="4825008" y="2000543"/>
                    <a:pt x="4835402" y="2016069"/>
                    <a:pt x="4830633" y="2106640"/>
                  </a:cubicBezTo>
                  <a:cubicBezTo>
                    <a:pt x="4804378" y="2292668"/>
                    <a:pt x="4788356" y="2436897"/>
                    <a:pt x="4759194" y="2709097"/>
                  </a:cubicBezTo>
                  <a:cubicBezTo>
                    <a:pt x="4730032" y="2981297"/>
                    <a:pt x="4671430" y="3214929"/>
                    <a:pt x="4721419" y="3255543"/>
                  </a:cubicBezTo>
                  <a:cubicBezTo>
                    <a:pt x="4810372" y="3380584"/>
                    <a:pt x="5972986" y="2687793"/>
                    <a:pt x="5968757" y="1466878"/>
                  </a:cubicBezTo>
                  <a:cubicBezTo>
                    <a:pt x="5921444" y="305315"/>
                    <a:pt x="4592194" y="100516"/>
                    <a:pt x="3866857" y="122741"/>
                  </a:cubicBezTo>
                  <a:cubicBezTo>
                    <a:pt x="3185970" y="175922"/>
                    <a:pt x="2470124" y="327265"/>
                    <a:pt x="1635787" y="876328"/>
                  </a:cubicBezTo>
                  <a:cubicBezTo>
                    <a:pt x="1084819" y="1292041"/>
                    <a:pt x="211034" y="2019498"/>
                    <a:pt x="218148" y="3131372"/>
                  </a:cubicBezTo>
                  <a:cubicBezTo>
                    <a:pt x="332793" y="4158749"/>
                    <a:pt x="1331119" y="4475321"/>
                    <a:pt x="2199349" y="4476776"/>
                  </a:cubicBezTo>
                  <a:cubicBezTo>
                    <a:pt x="2831521" y="4444180"/>
                    <a:pt x="2989131" y="4377556"/>
                    <a:pt x="3293930" y="4321201"/>
                  </a:cubicBezTo>
                  <a:cubicBezTo>
                    <a:pt x="3370130" y="4336283"/>
                    <a:pt x="3339968" y="4354540"/>
                    <a:pt x="3322506" y="4379146"/>
                  </a:cubicBezTo>
                  <a:cubicBezTo>
                    <a:pt x="2992306" y="4477571"/>
                    <a:pt x="2416246" y="4684946"/>
                    <a:pt x="1516506" y="4578610"/>
                  </a:cubicBezTo>
                  <a:cubicBezTo>
                    <a:pt x="670908" y="4432053"/>
                    <a:pt x="-24456" y="3909202"/>
                    <a:pt x="660" y="3030566"/>
                  </a:cubicBezTo>
                  <a:cubicBezTo>
                    <a:pt x="31351" y="1956887"/>
                    <a:pt x="1479337" y="157514"/>
                    <a:pt x="4105935" y="2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grpSp>
    </p:spTree>
    <p:extLst>
      <p:ext uri="{BB962C8B-B14F-4D97-AF65-F5344CB8AC3E}">
        <p14:creationId xmlns:p14="http://schemas.microsoft.com/office/powerpoint/2010/main" val="4020801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P">
    <p:bg>
      <p:bgPr>
        <a:solidFill>
          <a:srgbClr val="979C9C"/>
        </a:solidFill>
        <a:effectLst/>
      </p:bgPr>
    </p:bg>
    <p:spTree>
      <p:nvGrpSpPr>
        <p:cNvPr id="1" name=""/>
        <p:cNvGrpSpPr/>
        <p:nvPr/>
      </p:nvGrpSpPr>
      <p:grpSpPr>
        <a:xfrm>
          <a:off x="0" y="0"/>
          <a:ext cx="0" cy="0"/>
          <a:chOff x="0" y="0"/>
          <a:chExt cx="0" cy="0"/>
        </a:xfrm>
      </p:grpSpPr>
      <p:sp>
        <p:nvSpPr>
          <p:cNvPr id="12" name="Titre 1"/>
          <p:cNvSpPr>
            <a:spLocks noGrp="1"/>
          </p:cNvSpPr>
          <p:nvPr>
            <p:ph type="body" sz="quarter" idx="14" hasCustomPrompt="1"/>
          </p:nvPr>
        </p:nvSpPr>
        <p:spPr>
          <a:xfrm>
            <a:off x="339365" y="193023"/>
            <a:ext cx="11556000" cy="429896"/>
          </a:xfrm>
          <a:effectLst/>
        </p:spPr>
        <p:txBody>
          <a:bodyPr lIns="0" tIns="0" rIns="0" bIns="0" anchor="b" anchorCtr="0">
            <a:normAutofit/>
          </a:bodyPr>
          <a:lstStyle>
            <a:lvl1pPr marL="0" indent="0" algn="l">
              <a:buNone/>
              <a:defRPr sz="2400">
                <a:solidFill>
                  <a:schemeClr val="bg1">
                    <a:lumMod val="85000"/>
                  </a:schemeClr>
                </a:solidFill>
                <a:effectLst/>
                <a:latin typeface="Segoe UI Light" panose="020B0502040204020203" pitchFamily="34" charset="0"/>
                <a:cs typeface="Segoe UI Light" panose="020B0502040204020203" pitchFamily="34" charset="0"/>
              </a:defRPr>
            </a:lvl1pPr>
            <a:lvl2pPr marL="457200" indent="0" algn="l">
              <a:buNone/>
              <a:defRPr>
                <a:solidFill>
                  <a:srgbClr val="343642"/>
                </a:solidFill>
                <a:latin typeface="+mn-lt"/>
              </a:defRPr>
            </a:lvl2pPr>
            <a:lvl3pPr marL="914400" indent="0" algn="l">
              <a:buNone/>
              <a:defRPr>
                <a:solidFill>
                  <a:srgbClr val="343642"/>
                </a:solidFill>
                <a:latin typeface="+mn-lt"/>
              </a:defRPr>
            </a:lvl3pPr>
            <a:lvl4pPr marL="1371600" indent="0" algn="l">
              <a:buNone/>
              <a:defRPr>
                <a:solidFill>
                  <a:srgbClr val="343642"/>
                </a:solidFill>
                <a:latin typeface="+mn-lt"/>
              </a:defRPr>
            </a:lvl4pPr>
            <a:lvl5pPr marL="1828800" indent="0" algn="l">
              <a:buNone/>
              <a:defRPr>
                <a:solidFill>
                  <a:srgbClr val="343642"/>
                </a:solidFill>
                <a:latin typeface="+mn-lt"/>
              </a:defRPr>
            </a:lvl5pPr>
          </a:lstStyle>
          <a:p>
            <a:pPr lvl="0"/>
            <a:r>
              <a:rPr lang="fr-FR" dirty="0"/>
              <a:t>Titre du module (sans son numéro)</a:t>
            </a:r>
          </a:p>
        </p:txBody>
      </p:sp>
      <p:sp>
        <p:nvSpPr>
          <p:cNvPr id="11" name="Titre 2"/>
          <p:cNvSpPr>
            <a:spLocks noGrp="1"/>
          </p:cNvSpPr>
          <p:nvPr>
            <p:ph type="title" hasCustomPrompt="1"/>
          </p:nvPr>
        </p:nvSpPr>
        <p:spPr>
          <a:xfrm>
            <a:off x="339365" y="636411"/>
            <a:ext cx="11558596" cy="609398"/>
          </a:xfrm>
          <a:effectLst/>
        </p:spPr>
        <p:txBody>
          <a:bodyPr lIns="0" tIns="0" rIns="0" bIns="0" anchor="t" anchorCtr="0">
            <a:spAutoFit/>
          </a:bodyPr>
          <a:lstStyle>
            <a:lvl1pPr>
              <a:defRPr b="0">
                <a:solidFill>
                  <a:srgbClr val="343642"/>
                </a:solidFill>
                <a:effectLst/>
                <a:latin typeface="Segoe UI Light" panose="020B0502040204020203" pitchFamily="34" charset="0"/>
                <a:cs typeface="Segoe UI Light" panose="020B0502040204020203" pitchFamily="34" charset="0"/>
              </a:defRPr>
            </a:lvl1pPr>
          </a:lstStyle>
          <a:p>
            <a:r>
              <a:rPr lang="fr-FR" dirty="0"/>
              <a:t>Titre du TP</a:t>
            </a:r>
          </a:p>
        </p:txBody>
      </p:sp>
      <p:sp>
        <p:nvSpPr>
          <p:cNvPr id="4" name="ZoneTexte"/>
          <p:cNvSpPr txBox="1"/>
          <p:nvPr userDrawn="1"/>
        </p:nvSpPr>
        <p:spPr>
          <a:xfrm>
            <a:off x="1524000" y="1365956"/>
            <a:ext cx="9144000" cy="3826933"/>
          </a:xfrm>
          <a:prstGeom prst="rect">
            <a:avLst/>
          </a:prstGeom>
          <a:effectLst/>
        </p:spPr>
        <p:txBody>
          <a:bodyPr vert="horz" wrap="square" lIns="91440" tIns="45720" rIns="91440" bIns="45720" rtlCol="0" anchor="ctr" anchorCtr="0">
            <a:normAutofit/>
          </a:bodyPr>
          <a:lstStyle/>
          <a:p>
            <a:pPr algn="ctr"/>
            <a:r>
              <a:rPr lang="fr-FR" sz="6000" kern="1200" dirty="0">
                <a:solidFill>
                  <a:srgbClr val="343642"/>
                </a:solidFill>
                <a:effectLst/>
                <a:latin typeface="Segoe UI Light" panose="020B0502040204020203" pitchFamily="34" charset="0"/>
                <a:ea typeface="+mj-ea"/>
                <a:cs typeface="Segoe UI Light" panose="020B0502040204020203" pitchFamily="34" charset="0"/>
              </a:rPr>
              <a:t>TP</a:t>
            </a:r>
          </a:p>
        </p:txBody>
      </p:sp>
      <p:sp>
        <p:nvSpPr>
          <p:cNvPr id="6" name="Numérotation"/>
          <p:cNvSpPr>
            <a:spLocks noGrp="1"/>
          </p:cNvSpPr>
          <p:nvPr>
            <p:ph type="sldNum" sz="quarter" idx="12"/>
          </p:nvPr>
        </p:nvSpPr>
        <p:spPr>
          <a:xfrm>
            <a:off x="9154762" y="6173787"/>
            <a:ext cx="2743200" cy="365125"/>
          </a:xfrm>
          <a:prstGeom prst="rect">
            <a:avLst/>
          </a:prstGeom>
        </p:spPr>
        <p:txBody>
          <a:bodyPr lIns="0" tIns="0" rIns="0" bIns="0" anchor="b" anchorCtr="0"/>
          <a:lstStyle>
            <a:lvl1pPr>
              <a:defRPr>
                <a:solidFill>
                  <a:schemeClr val="bg1"/>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grpSp>
        <p:nvGrpSpPr>
          <p:cNvPr id="8" name="Logo ENI">
            <a:extLst>
              <a:ext uri="{FF2B5EF4-FFF2-40B4-BE49-F238E27FC236}">
                <a16:creationId xmlns:a16="http://schemas.microsoft.com/office/drawing/2014/main" id="{3F3D9A07-F48F-42DB-BB86-E4A2D018E3CB}"/>
              </a:ext>
            </a:extLst>
          </p:cNvPr>
          <p:cNvGrpSpPr/>
          <p:nvPr userDrawn="1"/>
        </p:nvGrpSpPr>
        <p:grpSpPr>
          <a:xfrm>
            <a:off x="338654" y="5699158"/>
            <a:ext cx="840465" cy="839754"/>
            <a:chOff x="1851544" y="-860783"/>
            <a:chExt cx="8866612" cy="8859113"/>
          </a:xfrm>
        </p:grpSpPr>
        <p:sp>
          <p:nvSpPr>
            <p:cNvPr id="9" name="Fond Bleu">
              <a:extLst>
                <a:ext uri="{FF2B5EF4-FFF2-40B4-BE49-F238E27FC236}">
                  <a16:creationId xmlns:a16="http://schemas.microsoft.com/office/drawing/2014/main" id="{FD341668-7499-461D-9E08-6271C39F89D5}"/>
                </a:ext>
              </a:extLst>
            </p:cNvPr>
            <p:cNvSpPr/>
            <p:nvPr/>
          </p:nvSpPr>
          <p:spPr>
            <a:xfrm>
              <a:off x="1851544" y="-860783"/>
              <a:ext cx="8866612" cy="8859113"/>
            </a:xfrm>
            <a:prstGeom prst="rect">
              <a:avLst/>
            </a:prstGeom>
            <a:solidFill>
              <a:srgbClr val="114A8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rait Horizontal">
              <a:extLst>
                <a:ext uri="{FF2B5EF4-FFF2-40B4-BE49-F238E27FC236}">
                  <a16:creationId xmlns:a16="http://schemas.microsoft.com/office/drawing/2014/main" id="{70510F46-0741-4674-A9FB-87430D5B79D4}"/>
                </a:ext>
              </a:extLst>
            </p:cNvPr>
            <p:cNvSpPr/>
            <p:nvPr userDrawn="1"/>
          </p:nvSpPr>
          <p:spPr>
            <a:xfrm>
              <a:off x="3595686" y="6624638"/>
              <a:ext cx="5400672" cy="95253"/>
            </a:xfrm>
            <a:prstGeom prst="rect">
              <a:avLst/>
            </a:prstGeom>
            <a:solidFill>
              <a:srgbClr val="FFFE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Sigle ENI">
              <a:extLst>
                <a:ext uri="{FF2B5EF4-FFF2-40B4-BE49-F238E27FC236}">
                  <a16:creationId xmlns:a16="http://schemas.microsoft.com/office/drawing/2014/main" id="{454EEFAE-2781-4FD8-BFE4-D81373C81BA4}"/>
                </a:ext>
              </a:extLst>
            </p:cNvPr>
            <p:cNvSpPr/>
            <p:nvPr userDrawn="1"/>
          </p:nvSpPr>
          <p:spPr>
            <a:xfrm>
              <a:off x="3183859" y="787368"/>
              <a:ext cx="6171271" cy="4608162"/>
            </a:xfrm>
            <a:custGeom>
              <a:avLst/>
              <a:gdLst>
                <a:gd name="connsiteX0" fmla="*/ 1414322 w 6176635"/>
                <a:gd name="connsiteY0" fmla="*/ 2125347 h 4646002"/>
                <a:gd name="connsiteX1" fmla="*/ 1017066 w 6176635"/>
                <a:gd name="connsiteY1" fmla="*/ 2805051 h 4646002"/>
                <a:gd name="connsiteX2" fmla="*/ 1527606 w 6176635"/>
                <a:gd name="connsiteY2" fmla="*/ 2448943 h 4646002"/>
                <a:gd name="connsiteX3" fmla="*/ 1414322 w 6176635"/>
                <a:gd name="connsiteY3" fmla="*/ 2125347 h 4646002"/>
                <a:gd name="connsiteX4" fmla="*/ 1557753 w 6176635"/>
                <a:gd name="connsiteY4" fmla="*/ 2015714 h 4646002"/>
                <a:gd name="connsiteX5" fmla="*/ 1792782 w 6176635"/>
                <a:gd name="connsiteY5" fmla="*/ 2274699 h 4646002"/>
                <a:gd name="connsiteX6" fmla="*/ 1905431 w 6176635"/>
                <a:gd name="connsiteY6" fmla="*/ 2183767 h 4646002"/>
                <a:gd name="connsiteX7" fmla="*/ 1929053 w 6176635"/>
                <a:gd name="connsiteY7" fmla="*/ 2185545 h 4646002"/>
                <a:gd name="connsiteX8" fmla="*/ 1917242 w 6176635"/>
                <a:gd name="connsiteY8" fmla="*/ 2284351 h 4646002"/>
                <a:gd name="connsiteX9" fmla="*/ 1014018 w 6176635"/>
                <a:gd name="connsiteY9" fmla="*/ 2927479 h 4646002"/>
                <a:gd name="connsiteX10" fmla="*/ 1314754 w 6176635"/>
                <a:gd name="connsiteY10" fmla="*/ 3377567 h 4646002"/>
                <a:gd name="connsiteX11" fmla="*/ 1755698 w 6176635"/>
                <a:gd name="connsiteY11" fmla="*/ 3134235 h 4646002"/>
                <a:gd name="connsiteX12" fmla="*/ 1814118 w 6176635"/>
                <a:gd name="connsiteY12" fmla="*/ 3198243 h 4646002"/>
                <a:gd name="connsiteX13" fmla="*/ 1117650 w 6176635"/>
                <a:gd name="connsiteY13" fmla="*/ 3523871 h 4646002"/>
                <a:gd name="connsiteX14" fmla="*/ 659434 w 6176635"/>
                <a:gd name="connsiteY14" fmla="*/ 2950339 h 4646002"/>
                <a:gd name="connsiteX15" fmla="*/ 1383842 w 6176635"/>
                <a:gd name="connsiteY15" fmla="*/ 2035431 h 4646002"/>
                <a:gd name="connsiteX16" fmla="*/ 1557753 w 6176635"/>
                <a:gd name="connsiteY16" fmla="*/ 2015714 h 4646002"/>
                <a:gd name="connsiteX17" fmla="*/ 3447593 w 6176635"/>
                <a:gd name="connsiteY17" fmla="*/ 1999110 h 4646002"/>
                <a:gd name="connsiteX18" fmla="*/ 3649269 w 6176635"/>
                <a:gd name="connsiteY18" fmla="*/ 2251205 h 4646002"/>
                <a:gd name="connsiteX19" fmla="*/ 3589325 w 6176635"/>
                <a:gd name="connsiteY19" fmla="*/ 3305178 h 4646002"/>
                <a:gd name="connsiteX20" fmla="*/ 3816909 w 6176635"/>
                <a:gd name="connsiteY20" fmla="*/ 3206626 h 4646002"/>
                <a:gd name="connsiteX21" fmla="*/ 3844849 w 6176635"/>
                <a:gd name="connsiteY21" fmla="*/ 3293494 h 4646002"/>
                <a:gd name="connsiteX22" fmla="*/ 3239193 w 6176635"/>
                <a:gd name="connsiteY22" fmla="*/ 3452881 h 4646002"/>
                <a:gd name="connsiteX23" fmla="*/ 3261418 w 6176635"/>
                <a:gd name="connsiteY23" fmla="*/ 2233681 h 4646002"/>
                <a:gd name="connsiteX24" fmla="*/ 2700706 w 6176635"/>
                <a:gd name="connsiteY24" fmla="*/ 3444497 h 4646002"/>
                <a:gd name="connsiteX25" fmla="*/ 2382825 w 6176635"/>
                <a:gd name="connsiteY25" fmla="*/ 3445640 h 4646002"/>
                <a:gd name="connsiteX26" fmla="*/ 2508308 w 6176635"/>
                <a:gd name="connsiteY26" fmla="*/ 2177166 h 4646002"/>
                <a:gd name="connsiteX27" fmla="*/ 2286693 w 6176635"/>
                <a:gd name="connsiteY27" fmla="*/ 2253366 h 4646002"/>
                <a:gd name="connsiteX28" fmla="*/ 2256848 w 6176635"/>
                <a:gd name="connsiteY28" fmla="*/ 2164466 h 4646002"/>
                <a:gd name="connsiteX29" fmla="*/ 2856288 w 6176635"/>
                <a:gd name="connsiteY29" fmla="*/ 2012066 h 4646002"/>
                <a:gd name="connsiteX30" fmla="*/ 2812593 w 6176635"/>
                <a:gd name="connsiteY30" fmla="*/ 2622172 h 4646002"/>
                <a:gd name="connsiteX31" fmla="*/ 3447593 w 6176635"/>
                <a:gd name="connsiteY31" fmla="*/ 1999110 h 4646002"/>
                <a:gd name="connsiteX32" fmla="*/ 4761660 w 6176635"/>
                <a:gd name="connsiteY32" fmla="*/ 1409094 h 4646002"/>
                <a:gd name="connsiteX33" fmla="*/ 4884756 w 6176635"/>
                <a:gd name="connsiteY33" fmla="*/ 1561176 h 4646002"/>
                <a:gd name="connsiteX34" fmla="*/ 4684318 w 6176635"/>
                <a:gd name="connsiteY34" fmla="*/ 1783139 h 4646002"/>
                <a:gd name="connsiteX35" fmla="*/ 4527860 w 6176635"/>
                <a:gd name="connsiteY35" fmla="*/ 1643664 h 4646002"/>
                <a:gd name="connsiteX36" fmla="*/ 4761660 w 6176635"/>
                <a:gd name="connsiteY36" fmla="*/ 1409094 h 4646002"/>
                <a:gd name="connsiteX37" fmla="*/ 4375282 w 6176635"/>
                <a:gd name="connsiteY37" fmla="*/ 1401 h 4646002"/>
                <a:gd name="connsiteX38" fmla="*/ 6176066 w 6176635"/>
                <a:gd name="connsiteY38" fmla="*/ 1470886 h 4646002"/>
                <a:gd name="connsiteX39" fmla="*/ 5336636 w 6176635"/>
                <a:gd name="connsiteY39" fmla="*/ 3058734 h 4646002"/>
                <a:gd name="connsiteX40" fmla="*/ 4516312 w 6176635"/>
                <a:gd name="connsiteY40" fmla="*/ 3485328 h 4646002"/>
                <a:gd name="connsiteX41" fmla="*/ 4371080 w 6176635"/>
                <a:gd name="connsiteY41" fmla="*/ 3363186 h 4646002"/>
                <a:gd name="connsiteX42" fmla="*/ 4435373 w 6176635"/>
                <a:gd name="connsiteY42" fmla="*/ 2756762 h 4646002"/>
                <a:gd name="connsiteX43" fmla="*/ 4487807 w 6176635"/>
                <a:gd name="connsiteY43" fmla="*/ 2166052 h 4646002"/>
                <a:gd name="connsiteX44" fmla="*/ 4260636 w 6176635"/>
                <a:gd name="connsiteY44" fmla="*/ 2218441 h 4646002"/>
                <a:gd name="connsiteX45" fmla="*/ 4230791 w 6176635"/>
                <a:gd name="connsiteY45" fmla="*/ 2142241 h 4646002"/>
                <a:gd name="connsiteX46" fmla="*/ 4778637 w 6176635"/>
                <a:gd name="connsiteY46" fmla="*/ 1988254 h 4646002"/>
                <a:gd name="connsiteX47" fmla="*/ 4830662 w 6176635"/>
                <a:gd name="connsiteY47" fmla="*/ 2120968 h 4646002"/>
                <a:gd name="connsiteX48" fmla="*/ 4759223 w 6176635"/>
                <a:gd name="connsiteY48" fmla="*/ 2723425 h 4646002"/>
                <a:gd name="connsiteX49" fmla="*/ 4721448 w 6176635"/>
                <a:gd name="connsiteY49" fmla="*/ 3269871 h 4646002"/>
                <a:gd name="connsiteX50" fmla="*/ 5981486 w 6176635"/>
                <a:gd name="connsiteY50" fmla="*/ 1481206 h 4646002"/>
                <a:gd name="connsiteX51" fmla="*/ 3839264 w 6176635"/>
                <a:gd name="connsiteY51" fmla="*/ 122306 h 4646002"/>
                <a:gd name="connsiteX52" fmla="*/ 1616766 w 6176635"/>
                <a:gd name="connsiteY52" fmla="*/ 890656 h 4646002"/>
                <a:gd name="connsiteX53" fmla="*/ 205477 w 6176635"/>
                <a:gd name="connsiteY53" fmla="*/ 3031400 h 4646002"/>
                <a:gd name="connsiteX54" fmla="*/ 2199378 w 6176635"/>
                <a:gd name="connsiteY54" fmla="*/ 4491104 h 4646002"/>
                <a:gd name="connsiteX55" fmla="*/ 3293959 w 6176635"/>
                <a:gd name="connsiteY55" fmla="*/ 4335529 h 4646002"/>
                <a:gd name="connsiteX56" fmla="*/ 3322535 w 6176635"/>
                <a:gd name="connsiteY56" fmla="*/ 4393474 h 4646002"/>
                <a:gd name="connsiteX57" fmla="*/ 1550091 w 6176635"/>
                <a:gd name="connsiteY57" fmla="*/ 4618105 h 4646002"/>
                <a:gd name="connsiteX58" fmla="*/ 689 w 6176635"/>
                <a:gd name="connsiteY58" fmla="*/ 3044894 h 4646002"/>
                <a:gd name="connsiteX59" fmla="*/ 4105964 w 6176635"/>
                <a:gd name="connsiteY59" fmla="*/ 4830 h 4646002"/>
                <a:gd name="connsiteX60" fmla="*/ 4375282 w 6176635"/>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7 w 6176141"/>
                <a:gd name="connsiteY0" fmla="*/ 2125347 h 4634356"/>
                <a:gd name="connsiteX1" fmla="*/ 1017071 w 6176141"/>
                <a:gd name="connsiteY1" fmla="*/ 2805051 h 4634356"/>
                <a:gd name="connsiteX2" fmla="*/ 1527611 w 6176141"/>
                <a:gd name="connsiteY2" fmla="*/ 2448943 h 4634356"/>
                <a:gd name="connsiteX3" fmla="*/ 1414327 w 6176141"/>
                <a:gd name="connsiteY3" fmla="*/ 2125347 h 4634356"/>
                <a:gd name="connsiteX4" fmla="*/ 1557758 w 6176141"/>
                <a:gd name="connsiteY4" fmla="*/ 2015714 h 4634356"/>
                <a:gd name="connsiteX5" fmla="*/ 1792787 w 6176141"/>
                <a:gd name="connsiteY5" fmla="*/ 2274699 h 4634356"/>
                <a:gd name="connsiteX6" fmla="*/ 1905436 w 6176141"/>
                <a:gd name="connsiteY6" fmla="*/ 2183767 h 4634356"/>
                <a:gd name="connsiteX7" fmla="*/ 1929058 w 6176141"/>
                <a:gd name="connsiteY7" fmla="*/ 2185545 h 4634356"/>
                <a:gd name="connsiteX8" fmla="*/ 1917247 w 6176141"/>
                <a:gd name="connsiteY8" fmla="*/ 2284351 h 4634356"/>
                <a:gd name="connsiteX9" fmla="*/ 1014023 w 6176141"/>
                <a:gd name="connsiteY9" fmla="*/ 2927479 h 4634356"/>
                <a:gd name="connsiteX10" fmla="*/ 1314759 w 6176141"/>
                <a:gd name="connsiteY10" fmla="*/ 3377567 h 4634356"/>
                <a:gd name="connsiteX11" fmla="*/ 1755703 w 6176141"/>
                <a:gd name="connsiteY11" fmla="*/ 3134235 h 4634356"/>
                <a:gd name="connsiteX12" fmla="*/ 1814123 w 6176141"/>
                <a:gd name="connsiteY12" fmla="*/ 3198243 h 4634356"/>
                <a:gd name="connsiteX13" fmla="*/ 1117655 w 6176141"/>
                <a:gd name="connsiteY13" fmla="*/ 3523871 h 4634356"/>
                <a:gd name="connsiteX14" fmla="*/ 659439 w 6176141"/>
                <a:gd name="connsiteY14" fmla="*/ 2950339 h 4634356"/>
                <a:gd name="connsiteX15" fmla="*/ 1383847 w 6176141"/>
                <a:gd name="connsiteY15" fmla="*/ 2035431 h 4634356"/>
                <a:gd name="connsiteX16" fmla="*/ 1557758 w 6176141"/>
                <a:gd name="connsiteY16" fmla="*/ 2015714 h 4634356"/>
                <a:gd name="connsiteX17" fmla="*/ 3447598 w 6176141"/>
                <a:gd name="connsiteY17" fmla="*/ 1999110 h 4634356"/>
                <a:gd name="connsiteX18" fmla="*/ 3649274 w 6176141"/>
                <a:gd name="connsiteY18" fmla="*/ 2251205 h 4634356"/>
                <a:gd name="connsiteX19" fmla="*/ 3589330 w 6176141"/>
                <a:gd name="connsiteY19" fmla="*/ 3305178 h 4634356"/>
                <a:gd name="connsiteX20" fmla="*/ 3816914 w 6176141"/>
                <a:gd name="connsiteY20" fmla="*/ 3206626 h 4634356"/>
                <a:gd name="connsiteX21" fmla="*/ 3844854 w 6176141"/>
                <a:gd name="connsiteY21" fmla="*/ 3293494 h 4634356"/>
                <a:gd name="connsiteX22" fmla="*/ 3239198 w 6176141"/>
                <a:gd name="connsiteY22" fmla="*/ 3452881 h 4634356"/>
                <a:gd name="connsiteX23" fmla="*/ 3261423 w 6176141"/>
                <a:gd name="connsiteY23" fmla="*/ 2233681 h 4634356"/>
                <a:gd name="connsiteX24" fmla="*/ 2700711 w 6176141"/>
                <a:gd name="connsiteY24" fmla="*/ 3444497 h 4634356"/>
                <a:gd name="connsiteX25" fmla="*/ 2382830 w 6176141"/>
                <a:gd name="connsiteY25" fmla="*/ 3445640 h 4634356"/>
                <a:gd name="connsiteX26" fmla="*/ 2508313 w 6176141"/>
                <a:gd name="connsiteY26" fmla="*/ 2177166 h 4634356"/>
                <a:gd name="connsiteX27" fmla="*/ 2286698 w 6176141"/>
                <a:gd name="connsiteY27" fmla="*/ 2253366 h 4634356"/>
                <a:gd name="connsiteX28" fmla="*/ 2256853 w 6176141"/>
                <a:gd name="connsiteY28" fmla="*/ 2164466 h 4634356"/>
                <a:gd name="connsiteX29" fmla="*/ 2856293 w 6176141"/>
                <a:gd name="connsiteY29" fmla="*/ 2012066 h 4634356"/>
                <a:gd name="connsiteX30" fmla="*/ 2812598 w 6176141"/>
                <a:gd name="connsiteY30" fmla="*/ 2622172 h 4634356"/>
                <a:gd name="connsiteX31" fmla="*/ 3447598 w 6176141"/>
                <a:gd name="connsiteY31" fmla="*/ 1999110 h 4634356"/>
                <a:gd name="connsiteX32" fmla="*/ 4761665 w 6176141"/>
                <a:gd name="connsiteY32" fmla="*/ 1409094 h 4634356"/>
                <a:gd name="connsiteX33" fmla="*/ 4884761 w 6176141"/>
                <a:gd name="connsiteY33" fmla="*/ 1561176 h 4634356"/>
                <a:gd name="connsiteX34" fmla="*/ 4684323 w 6176141"/>
                <a:gd name="connsiteY34" fmla="*/ 1783139 h 4634356"/>
                <a:gd name="connsiteX35" fmla="*/ 4527865 w 6176141"/>
                <a:gd name="connsiteY35" fmla="*/ 1643664 h 4634356"/>
                <a:gd name="connsiteX36" fmla="*/ 4761665 w 6176141"/>
                <a:gd name="connsiteY36" fmla="*/ 1409094 h 4634356"/>
                <a:gd name="connsiteX37" fmla="*/ 4375287 w 6176141"/>
                <a:gd name="connsiteY37" fmla="*/ 1401 h 4634356"/>
                <a:gd name="connsiteX38" fmla="*/ 6176071 w 6176141"/>
                <a:gd name="connsiteY38" fmla="*/ 1470886 h 4634356"/>
                <a:gd name="connsiteX39" fmla="*/ 5336641 w 6176141"/>
                <a:gd name="connsiteY39" fmla="*/ 3058734 h 4634356"/>
                <a:gd name="connsiteX40" fmla="*/ 4516317 w 6176141"/>
                <a:gd name="connsiteY40" fmla="*/ 3485328 h 4634356"/>
                <a:gd name="connsiteX41" fmla="*/ 4371085 w 6176141"/>
                <a:gd name="connsiteY41" fmla="*/ 3363186 h 4634356"/>
                <a:gd name="connsiteX42" fmla="*/ 4435378 w 6176141"/>
                <a:gd name="connsiteY42" fmla="*/ 2756762 h 4634356"/>
                <a:gd name="connsiteX43" fmla="*/ 4487812 w 6176141"/>
                <a:gd name="connsiteY43" fmla="*/ 2166052 h 4634356"/>
                <a:gd name="connsiteX44" fmla="*/ 4260641 w 6176141"/>
                <a:gd name="connsiteY44" fmla="*/ 2218441 h 4634356"/>
                <a:gd name="connsiteX45" fmla="*/ 4230796 w 6176141"/>
                <a:gd name="connsiteY45" fmla="*/ 2142241 h 4634356"/>
                <a:gd name="connsiteX46" fmla="*/ 4778642 w 6176141"/>
                <a:gd name="connsiteY46" fmla="*/ 1988254 h 4634356"/>
                <a:gd name="connsiteX47" fmla="*/ 4830667 w 6176141"/>
                <a:gd name="connsiteY47" fmla="*/ 2120968 h 4634356"/>
                <a:gd name="connsiteX48" fmla="*/ 4759228 w 6176141"/>
                <a:gd name="connsiteY48" fmla="*/ 2723425 h 4634356"/>
                <a:gd name="connsiteX49" fmla="*/ 4721453 w 6176141"/>
                <a:gd name="connsiteY49" fmla="*/ 3269871 h 4634356"/>
                <a:gd name="connsiteX50" fmla="*/ 5981491 w 6176141"/>
                <a:gd name="connsiteY50" fmla="*/ 1481206 h 4634356"/>
                <a:gd name="connsiteX51" fmla="*/ 3839269 w 6176141"/>
                <a:gd name="connsiteY51" fmla="*/ 122306 h 4634356"/>
                <a:gd name="connsiteX52" fmla="*/ 1616771 w 6176141"/>
                <a:gd name="connsiteY52" fmla="*/ 890656 h 4634356"/>
                <a:gd name="connsiteX53" fmla="*/ 205482 w 6176141"/>
                <a:gd name="connsiteY53" fmla="*/ 3031400 h 4634356"/>
                <a:gd name="connsiteX54" fmla="*/ 2199383 w 6176141"/>
                <a:gd name="connsiteY54" fmla="*/ 4491104 h 4634356"/>
                <a:gd name="connsiteX55" fmla="*/ 3293964 w 6176141"/>
                <a:gd name="connsiteY55" fmla="*/ 4335529 h 4634356"/>
                <a:gd name="connsiteX56" fmla="*/ 3322540 w 6176141"/>
                <a:gd name="connsiteY56" fmla="*/ 4393474 h 4634356"/>
                <a:gd name="connsiteX57" fmla="*/ 1550096 w 6176141"/>
                <a:gd name="connsiteY57" fmla="*/ 4618105 h 4634356"/>
                <a:gd name="connsiteX58" fmla="*/ 694 w 6176141"/>
                <a:gd name="connsiteY58" fmla="*/ 3044894 h 4634356"/>
                <a:gd name="connsiteX59" fmla="*/ 4105969 w 6176141"/>
                <a:gd name="connsiteY59" fmla="*/ 4830 h 4634356"/>
                <a:gd name="connsiteX60" fmla="*/ 4375287 w 6176141"/>
                <a:gd name="connsiteY60" fmla="*/ 1401 h 463435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05517 w 6176176"/>
                <a:gd name="connsiteY53" fmla="*/ 30314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218510"/>
                <a:gd name="connsiteY0" fmla="*/ 2157044 h 4654188"/>
                <a:gd name="connsiteX1" fmla="*/ 1017037 w 6218510"/>
                <a:gd name="connsiteY1" fmla="*/ 2836748 h 4654188"/>
                <a:gd name="connsiteX2" fmla="*/ 1527577 w 6218510"/>
                <a:gd name="connsiteY2" fmla="*/ 2480640 h 4654188"/>
                <a:gd name="connsiteX3" fmla="*/ 1414293 w 6218510"/>
                <a:gd name="connsiteY3" fmla="*/ 2157044 h 4654188"/>
                <a:gd name="connsiteX4" fmla="*/ 1557724 w 6218510"/>
                <a:gd name="connsiteY4" fmla="*/ 2047411 h 4654188"/>
                <a:gd name="connsiteX5" fmla="*/ 1792753 w 6218510"/>
                <a:gd name="connsiteY5" fmla="*/ 2306396 h 4654188"/>
                <a:gd name="connsiteX6" fmla="*/ 1905402 w 6218510"/>
                <a:gd name="connsiteY6" fmla="*/ 2215464 h 4654188"/>
                <a:gd name="connsiteX7" fmla="*/ 1929024 w 6218510"/>
                <a:gd name="connsiteY7" fmla="*/ 2217242 h 4654188"/>
                <a:gd name="connsiteX8" fmla="*/ 1917213 w 6218510"/>
                <a:gd name="connsiteY8" fmla="*/ 2316048 h 4654188"/>
                <a:gd name="connsiteX9" fmla="*/ 1013989 w 6218510"/>
                <a:gd name="connsiteY9" fmla="*/ 2959176 h 4654188"/>
                <a:gd name="connsiteX10" fmla="*/ 1314725 w 6218510"/>
                <a:gd name="connsiteY10" fmla="*/ 3409264 h 4654188"/>
                <a:gd name="connsiteX11" fmla="*/ 1755669 w 6218510"/>
                <a:gd name="connsiteY11" fmla="*/ 3165932 h 4654188"/>
                <a:gd name="connsiteX12" fmla="*/ 1814089 w 6218510"/>
                <a:gd name="connsiteY12" fmla="*/ 3229940 h 4654188"/>
                <a:gd name="connsiteX13" fmla="*/ 1117621 w 6218510"/>
                <a:gd name="connsiteY13" fmla="*/ 3555568 h 4654188"/>
                <a:gd name="connsiteX14" fmla="*/ 659405 w 6218510"/>
                <a:gd name="connsiteY14" fmla="*/ 2982036 h 4654188"/>
                <a:gd name="connsiteX15" fmla="*/ 1383813 w 6218510"/>
                <a:gd name="connsiteY15" fmla="*/ 2067128 h 4654188"/>
                <a:gd name="connsiteX16" fmla="*/ 1557724 w 6218510"/>
                <a:gd name="connsiteY16" fmla="*/ 2047411 h 4654188"/>
                <a:gd name="connsiteX17" fmla="*/ 3447564 w 6218510"/>
                <a:gd name="connsiteY17" fmla="*/ 2030807 h 4654188"/>
                <a:gd name="connsiteX18" fmla="*/ 3649240 w 6218510"/>
                <a:gd name="connsiteY18" fmla="*/ 2282902 h 4654188"/>
                <a:gd name="connsiteX19" fmla="*/ 3589296 w 6218510"/>
                <a:gd name="connsiteY19" fmla="*/ 3336875 h 4654188"/>
                <a:gd name="connsiteX20" fmla="*/ 3816880 w 6218510"/>
                <a:gd name="connsiteY20" fmla="*/ 3238323 h 4654188"/>
                <a:gd name="connsiteX21" fmla="*/ 3844820 w 6218510"/>
                <a:gd name="connsiteY21" fmla="*/ 3325191 h 4654188"/>
                <a:gd name="connsiteX22" fmla="*/ 3239164 w 6218510"/>
                <a:gd name="connsiteY22" fmla="*/ 3484578 h 4654188"/>
                <a:gd name="connsiteX23" fmla="*/ 3261389 w 6218510"/>
                <a:gd name="connsiteY23" fmla="*/ 2265378 h 4654188"/>
                <a:gd name="connsiteX24" fmla="*/ 2700677 w 6218510"/>
                <a:gd name="connsiteY24" fmla="*/ 3476194 h 4654188"/>
                <a:gd name="connsiteX25" fmla="*/ 2382796 w 6218510"/>
                <a:gd name="connsiteY25" fmla="*/ 3477337 h 4654188"/>
                <a:gd name="connsiteX26" fmla="*/ 2508279 w 6218510"/>
                <a:gd name="connsiteY26" fmla="*/ 2208863 h 4654188"/>
                <a:gd name="connsiteX27" fmla="*/ 2286664 w 6218510"/>
                <a:gd name="connsiteY27" fmla="*/ 2285063 h 4654188"/>
                <a:gd name="connsiteX28" fmla="*/ 2256819 w 6218510"/>
                <a:gd name="connsiteY28" fmla="*/ 2196163 h 4654188"/>
                <a:gd name="connsiteX29" fmla="*/ 2856259 w 6218510"/>
                <a:gd name="connsiteY29" fmla="*/ 2043763 h 4654188"/>
                <a:gd name="connsiteX30" fmla="*/ 2812564 w 6218510"/>
                <a:gd name="connsiteY30" fmla="*/ 2653869 h 4654188"/>
                <a:gd name="connsiteX31" fmla="*/ 3447564 w 6218510"/>
                <a:gd name="connsiteY31" fmla="*/ 2030807 h 4654188"/>
                <a:gd name="connsiteX32" fmla="*/ 4761631 w 6218510"/>
                <a:gd name="connsiteY32" fmla="*/ 1440791 h 4654188"/>
                <a:gd name="connsiteX33" fmla="*/ 4884727 w 6218510"/>
                <a:gd name="connsiteY33" fmla="*/ 1592873 h 4654188"/>
                <a:gd name="connsiteX34" fmla="*/ 4684289 w 6218510"/>
                <a:gd name="connsiteY34" fmla="*/ 1814836 h 4654188"/>
                <a:gd name="connsiteX35" fmla="*/ 4527831 w 6218510"/>
                <a:gd name="connsiteY35" fmla="*/ 1675361 h 4654188"/>
                <a:gd name="connsiteX36" fmla="*/ 4761631 w 6218510"/>
                <a:gd name="connsiteY36" fmla="*/ 1440791 h 4654188"/>
                <a:gd name="connsiteX37" fmla="*/ 4105935 w 6218510"/>
                <a:gd name="connsiteY37" fmla="*/ 36527 h 4654188"/>
                <a:gd name="connsiteX38" fmla="*/ 6176037 w 6218510"/>
                <a:gd name="connsiteY38" fmla="*/ 1502583 h 4654188"/>
                <a:gd name="connsiteX39" fmla="*/ 5336607 w 6218510"/>
                <a:gd name="connsiteY39" fmla="*/ 3090431 h 4654188"/>
                <a:gd name="connsiteX40" fmla="*/ 4516283 w 6218510"/>
                <a:gd name="connsiteY40" fmla="*/ 3517025 h 4654188"/>
                <a:gd name="connsiteX41" fmla="*/ 4371051 w 6218510"/>
                <a:gd name="connsiteY41" fmla="*/ 3394883 h 4654188"/>
                <a:gd name="connsiteX42" fmla="*/ 4435344 w 6218510"/>
                <a:gd name="connsiteY42" fmla="*/ 2788459 h 4654188"/>
                <a:gd name="connsiteX43" fmla="*/ 4487778 w 6218510"/>
                <a:gd name="connsiteY43" fmla="*/ 2197749 h 4654188"/>
                <a:gd name="connsiteX44" fmla="*/ 4260607 w 6218510"/>
                <a:gd name="connsiteY44" fmla="*/ 2250138 h 4654188"/>
                <a:gd name="connsiteX45" fmla="*/ 4230762 w 6218510"/>
                <a:gd name="connsiteY45" fmla="*/ 2173938 h 4654188"/>
                <a:gd name="connsiteX46" fmla="*/ 4778608 w 6218510"/>
                <a:gd name="connsiteY46" fmla="*/ 2019951 h 4654188"/>
                <a:gd name="connsiteX47" fmla="*/ 4830633 w 6218510"/>
                <a:gd name="connsiteY47" fmla="*/ 2152665 h 4654188"/>
                <a:gd name="connsiteX48" fmla="*/ 4759194 w 6218510"/>
                <a:gd name="connsiteY48" fmla="*/ 2755122 h 4654188"/>
                <a:gd name="connsiteX49" fmla="*/ 4721419 w 6218510"/>
                <a:gd name="connsiteY49" fmla="*/ 3301568 h 4654188"/>
                <a:gd name="connsiteX50" fmla="*/ 5981457 w 6218510"/>
                <a:gd name="connsiteY50" fmla="*/ 1512903 h 4654188"/>
                <a:gd name="connsiteX51" fmla="*/ 3839235 w 6218510"/>
                <a:gd name="connsiteY51" fmla="*/ 154003 h 4654188"/>
                <a:gd name="connsiteX52" fmla="*/ 1616737 w 6218510"/>
                <a:gd name="connsiteY52" fmla="*/ 922353 h 4654188"/>
                <a:gd name="connsiteX53" fmla="*/ 218148 w 6218510"/>
                <a:gd name="connsiteY53" fmla="*/ 3177397 h 4654188"/>
                <a:gd name="connsiteX54" fmla="*/ 2199349 w 6218510"/>
                <a:gd name="connsiteY54" fmla="*/ 4522801 h 4654188"/>
                <a:gd name="connsiteX55" fmla="*/ 3293930 w 6218510"/>
                <a:gd name="connsiteY55" fmla="*/ 4367226 h 4654188"/>
                <a:gd name="connsiteX56" fmla="*/ 3322506 w 6218510"/>
                <a:gd name="connsiteY56" fmla="*/ 4425171 h 4654188"/>
                <a:gd name="connsiteX57" fmla="*/ 1516506 w 6218510"/>
                <a:gd name="connsiteY57" fmla="*/ 4624635 h 4654188"/>
                <a:gd name="connsiteX58" fmla="*/ 660 w 6218510"/>
                <a:gd name="connsiteY58" fmla="*/ 3076591 h 4654188"/>
                <a:gd name="connsiteX59" fmla="*/ 4105935 w 6218510"/>
                <a:gd name="connsiteY59" fmla="*/ 36527 h 4654188"/>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294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2095 w 6176037"/>
                <a:gd name="connsiteY51" fmla="*/ 12509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10995 h 4608139"/>
                <a:gd name="connsiteX1" fmla="*/ 1017037 w 6176037"/>
                <a:gd name="connsiteY1" fmla="*/ 2790699 h 4608139"/>
                <a:gd name="connsiteX2" fmla="*/ 1527577 w 6176037"/>
                <a:gd name="connsiteY2" fmla="*/ 2434591 h 4608139"/>
                <a:gd name="connsiteX3" fmla="*/ 1414293 w 6176037"/>
                <a:gd name="connsiteY3" fmla="*/ 2110995 h 4608139"/>
                <a:gd name="connsiteX4" fmla="*/ 1557724 w 6176037"/>
                <a:gd name="connsiteY4" fmla="*/ 2001362 h 4608139"/>
                <a:gd name="connsiteX5" fmla="*/ 1792753 w 6176037"/>
                <a:gd name="connsiteY5" fmla="*/ 2260347 h 4608139"/>
                <a:gd name="connsiteX6" fmla="*/ 1905402 w 6176037"/>
                <a:gd name="connsiteY6" fmla="*/ 2169415 h 4608139"/>
                <a:gd name="connsiteX7" fmla="*/ 1929024 w 6176037"/>
                <a:gd name="connsiteY7" fmla="*/ 2171193 h 4608139"/>
                <a:gd name="connsiteX8" fmla="*/ 1917213 w 6176037"/>
                <a:gd name="connsiteY8" fmla="*/ 2269999 h 4608139"/>
                <a:gd name="connsiteX9" fmla="*/ 1013989 w 6176037"/>
                <a:gd name="connsiteY9" fmla="*/ 2913127 h 4608139"/>
                <a:gd name="connsiteX10" fmla="*/ 1314725 w 6176037"/>
                <a:gd name="connsiteY10" fmla="*/ 3363215 h 4608139"/>
                <a:gd name="connsiteX11" fmla="*/ 1755669 w 6176037"/>
                <a:gd name="connsiteY11" fmla="*/ 3119883 h 4608139"/>
                <a:gd name="connsiteX12" fmla="*/ 1814089 w 6176037"/>
                <a:gd name="connsiteY12" fmla="*/ 3183891 h 4608139"/>
                <a:gd name="connsiteX13" fmla="*/ 1117621 w 6176037"/>
                <a:gd name="connsiteY13" fmla="*/ 3509519 h 4608139"/>
                <a:gd name="connsiteX14" fmla="*/ 659405 w 6176037"/>
                <a:gd name="connsiteY14" fmla="*/ 2935987 h 4608139"/>
                <a:gd name="connsiteX15" fmla="*/ 1383813 w 6176037"/>
                <a:gd name="connsiteY15" fmla="*/ 2021079 h 4608139"/>
                <a:gd name="connsiteX16" fmla="*/ 1557724 w 6176037"/>
                <a:gd name="connsiteY16" fmla="*/ 2001362 h 4608139"/>
                <a:gd name="connsiteX17" fmla="*/ 3447564 w 6176037"/>
                <a:gd name="connsiteY17" fmla="*/ 1984758 h 4608139"/>
                <a:gd name="connsiteX18" fmla="*/ 3649240 w 6176037"/>
                <a:gd name="connsiteY18" fmla="*/ 2236853 h 4608139"/>
                <a:gd name="connsiteX19" fmla="*/ 3589296 w 6176037"/>
                <a:gd name="connsiteY19" fmla="*/ 3290826 h 4608139"/>
                <a:gd name="connsiteX20" fmla="*/ 3816880 w 6176037"/>
                <a:gd name="connsiteY20" fmla="*/ 3192274 h 4608139"/>
                <a:gd name="connsiteX21" fmla="*/ 3844820 w 6176037"/>
                <a:gd name="connsiteY21" fmla="*/ 3279142 h 4608139"/>
                <a:gd name="connsiteX22" fmla="*/ 3239164 w 6176037"/>
                <a:gd name="connsiteY22" fmla="*/ 3438529 h 4608139"/>
                <a:gd name="connsiteX23" fmla="*/ 3261389 w 6176037"/>
                <a:gd name="connsiteY23" fmla="*/ 2219329 h 4608139"/>
                <a:gd name="connsiteX24" fmla="*/ 2700677 w 6176037"/>
                <a:gd name="connsiteY24" fmla="*/ 3430145 h 4608139"/>
                <a:gd name="connsiteX25" fmla="*/ 2382796 w 6176037"/>
                <a:gd name="connsiteY25" fmla="*/ 3431288 h 4608139"/>
                <a:gd name="connsiteX26" fmla="*/ 2508279 w 6176037"/>
                <a:gd name="connsiteY26" fmla="*/ 2162814 h 4608139"/>
                <a:gd name="connsiteX27" fmla="*/ 2286664 w 6176037"/>
                <a:gd name="connsiteY27" fmla="*/ 2239014 h 4608139"/>
                <a:gd name="connsiteX28" fmla="*/ 2256819 w 6176037"/>
                <a:gd name="connsiteY28" fmla="*/ 2150114 h 4608139"/>
                <a:gd name="connsiteX29" fmla="*/ 2856259 w 6176037"/>
                <a:gd name="connsiteY29" fmla="*/ 1997714 h 4608139"/>
                <a:gd name="connsiteX30" fmla="*/ 2812564 w 6176037"/>
                <a:gd name="connsiteY30" fmla="*/ 2607820 h 4608139"/>
                <a:gd name="connsiteX31" fmla="*/ 3447564 w 6176037"/>
                <a:gd name="connsiteY31" fmla="*/ 1984758 h 4608139"/>
                <a:gd name="connsiteX32" fmla="*/ 4761631 w 6176037"/>
                <a:gd name="connsiteY32" fmla="*/ 1394742 h 4608139"/>
                <a:gd name="connsiteX33" fmla="*/ 4884727 w 6176037"/>
                <a:gd name="connsiteY33" fmla="*/ 1546824 h 4608139"/>
                <a:gd name="connsiteX34" fmla="*/ 4684289 w 6176037"/>
                <a:gd name="connsiteY34" fmla="*/ 1768787 h 4608139"/>
                <a:gd name="connsiteX35" fmla="*/ 4527831 w 6176037"/>
                <a:gd name="connsiteY35" fmla="*/ 1629312 h 4608139"/>
                <a:gd name="connsiteX36" fmla="*/ 4761631 w 6176037"/>
                <a:gd name="connsiteY36" fmla="*/ 1394742 h 4608139"/>
                <a:gd name="connsiteX37" fmla="*/ 4105935 w 6176037"/>
                <a:gd name="connsiteY37" fmla="*/ 3 h 4608139"/>
                <a:gd name="connsiteX38" fmla="*/ 6176037 w 6176037"/>
                <a:gd name="connsiteY38" fmla="*/ 1481934 h 4608139"/>
                <a:gd name="connsiteX39" fmla="*/ 5336607 w 6176037"/>
                <a:gd name="connsiteY39" fmla="*/ 3044382 h 4608139"/>
                <a:gd name="connsiteX40" fmla="*/ 4516283 w 6176037"/>
                <a:gd name="connsiteY40" fmla="*/ 3470976 h 4608139"/>
                <a:gd name="connsiteX41" fmla="*/ 4371051 w 6176037"/>
                <a:gd name="connsiteY41" fmla="*/ 3348834 h 4608139"/>
                <a:gd name="connsiteX42" fmla="*/ 4435344 w 6176037"/>
                <a:gd name="connsiteY42" fmla="*/ 2742410 h 4608139"/>
                <a:gd name="connsiteX43" fmla="*/ 4487778 w 6176037"/>
                <a:gd name="connsiteY43" fmla="*/ 2151700 h 4608139"/>
                <a:gd name="connsiteX44" fmla="*/ 4260607 w 6176037"/>
                <a:gd name="connsiteY44" fmla="*/ 2204089 h 4608139"/>
                <a:gd name="connsiteX45" fmla="*/ 4230762 w 6176037"/>
                <a:gd name="connsiteY45" fmla="*/ 2127889 h 4608139"/>
                <a:gd name="connsiteX46" fmla="*/ 4778608 w 6176037"/>
                <a:gd name="connsiteY46" fmla="*/ 1973902 h 4608139"/>
                <a:gd name="connsiteX47" fmla="*/ 4830633 w 6176037"/>
                <a:gd name="connsiteY47" fmla="*/ 2106616 h 4608139"/>
                <a:gd name="connsiteX48" fmla="*/ 4759194 w 6176037"/>
                <a:gd name="connsiteY48" fmla="*/ 2709073 h 4608139"/>
                <a:gd name="connsiteX49" fmla="*/ 4721419 w 6176037"/>
                <a:gd name="connsiteY49" fmla="*/ 3255519 h 4608139"/>
                <a:gd name="connsiteX50" fmla="*/ 5968757 w 6176037"/>
                <a:gd name="connsiteY50" fmla="*/ 1466854 h 4608139"/>
                <a:gd name="connsiteX51" fmla="*/ 3866857 w 6176037"/>
                <a:gd name="connsiteY51" fmla="*/ 122717 h 4608139"/>
                <a:gd name="connsiteX52" fmla="*/ 1635787 w 6176037"/>
                <a:gd name="connsiteY52" fmla="*/ 876304 h 4608139"/>
                <a:gd name="connsiteX53" fmla="*/ 218148 w 6176037"/>
                <a:gd name="connsiteY53" fmla="*/ 3131348 h 4608139"/>
                <a:gd name="connsiteX54" fmla="*/ 2199349 w 6176037"/>
                <a:gd name="connsiteY54" fmla="*/ 4476752 h 4608139"/>
                <a:gd name="connsiteX55" fmla="*/ 3293930 w 6176037"/>
                <a:gd name="connsiteY55" fmla="*/ 4321177 h 4608139"/>
                <a:gd name="connsiteX56" fmla="*/ 3322506 w 6176037"/>
                <a:gd name="connsiteY56" fmla="*/ 4379122 h 4608139"/>
                <a:gd name="connsiteX57" fmla="*/ 1516506 w 6176037"/>
                <a:gd name="connsiteY57" fmla="*/ 4578586 h 4608139"/>
                <a:gd name="connsiteX58" fmla="*/ 660 w 6176037"/>
                <a:gd name="connsiteY58" fmla="*/ 3030542 h 4608139"/>
                <a:gd name="connsiteX59" fmla="*/ 4105935 w 6176037"/>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1019 h 4608163"/>
                <a:gd name="connsiteX1" fmla="*/ 1017037 w 6171275"/>
                <a:gd name="connsiteY1" fmla="*/ 2790723 h 4608163"/>
                <a:gd name="connsiteX2" fmla="*/ 1527577 w 6171275"/>
                <a:gd name="connsiteY2" fmla="*/ 2434615 h 4608163"/>
                <a:gd name="connsiteX3" fmla="*/ 1414293 w 6171275"/>
                <a:gd name="connsiteY3" fmla="*/ 2111019 h 4608163"/>
                <a:gd name="connsiteX4" fmla="*/ 1557724 w 6171275"/>
                <a:gd name="connsiteY4" fmla="*/ 2001386 h 4608163"/>
                <a:gd name="connsiteX5" fmla="*/ 1792753 w 6171275"/>
                <a:gd name="connsiteY5" fmla="*/ 2260371 h 4608163"/>
                <a:gd name="connsiteX6" fmla="*/ 1905402 w 6171275"/>
                <a:gd name="connsiteY6" fmla="*/ 2169439 h 4608163"/>
                <a:gd name="connsiteX7" fmla="*/ 1929024 w 6171275"/>
                <a:gd name="connsiteY7" fmla="*/ 2171217 h 4608163"/>
                <a:gd name="connsiteX8" fmla="*/ 1917213 w 6171275"/>
                <a:gd name="connsiteY8" fmla="*/ 2270023 h 4608163"/>
                <a:gd name="connsiteX9" fmla="*/ 1013989 w 6171275"/>
                <a:gd name="connsiteY9" fmla="*/ 2913151 h 4608163"/>
                <a:gd name="connsiteX10" fmla="*/ 1314725 w 6171275"/>
                <a:gd name="connsiteY10" fmla="*/ 3363239 h 4608163"/>
                <a:gd name="connsiteX11" fmla="*/ 1755669 w 6171275"/>
                <a:gd name="connsiteY11" fmla="*/ 3119907 h 4608163"/>
                <a:gd name="connsiteX12" fmla="*/ 1814089 w 6171275"/>
                <a:gd name="connsiteY12" fmla="*/ 3183915 h 4608163"/>
                <a:gd name="connsiteX13" fmla="*/ 1117621 w 6171275"/>
                <a:gd name="connsiteY13" fmla="*/ 3509543 h 4608163"/>
                <a:gd name="connsiteX14" fmla="*/ 659405 w 6171275"/>
                <a:gd name="connsiteY14" fmla="*/ 2936011 h 4608163"/>
                <a:gd name="connsiteX15" fmla="*/ 1383813 w 6171275"/>
                <a:gd name="connsiteY15" fmla="*/ 2021103 h 4608163"/>
                <a:gd name="connsiteX16" fmla="*/ 1557724 w 6171275"/>
                <a:gd name="connsiteY16" fmla="*/ 2001386 h 4608163"/>
                <a:gd name="connsiteX17" fmla="*/ 3447564 w 6171275"/>
                <a:gd name="connsiteY17" fmla="*/ 1984782 h 4608163"/>
                <a:gd name="connsiteX18" fmla="*/ 3649240 w 6171275"/>
                <a:gd name="connsiteY18" fmla="*/ 2236877 h 4608163"/>
                <a:gd name="connsiteX19" fmla="*/ 3589296 w 6171275"/>
                <a:gd name="connsiteY19" fmla="*/ 3290850 h 4608163"/>
                <a:gd name="connsiteX20" fmla="*/ 3816880 w 6171275"/>
                <a:gd name="connsiteY20" fmla="*/ 3192298 h 4608163"/>
                <a:gd name="connsiteX21" fmla="*/ 3844820 w 6171275"/>
                <a:gd name="connsiteY21" fmla="*/ 3279166 h 4608163"/>
                <a:gd name="connsiteX22" fmla="*/ 3239164 w 6171275"/>
                <a:gd name="connsiteY22" fmla="*/ 3438553 h 4608163"/>
                <a:gd name="connsiteX23" fmla="*/ 3261389 w 6171275"/>
                <a:gd name="connsiteY23" fmla="*/ 2219353 h 4608163"/>
                <a:gd name="connsiteX24" fmla="*/ 2700677 w 6171275"/>
                <a:gd name="connsiteY24" fmla="*/ 3430169 h 4608163"/>
                <a:gd name="connsiteX25" fmla="*/ 2382796 w 6171275"/>
                <a:gd name="connsiteY25" fmla="*/ 3431312 h 4608163"/>
                <a:gd name="connsiteX26" fmla="*/ 2508279 w 6171275"/>
                <a:gd name="connsiteY26" fmla="*/ 2162838 h 4608163"/>
                <a:gd name="connsiteX27" fmla="*/ 2286664 w 6171275"/>
                <a:gd name="connsiteY27" fmla="*/ 2239038 h 4608163"/>
                <a:gd name="connsiteX28" fmla="*/ 2256819 w 6171275"/>
                <a:gd name="connsiteY28" fmla="*/ 2150138 h 4608163"/>
                <a:gd name="connsiteX29" fmla="*/ 2856259 w 6171275"/>
                <a:gd name="connsiteY29" fmla="*/ 1997738 h 4608163"/>
                <a:gd name="connsiteX30" fmla="*/ 2812564 w 6171275"/>
                <a:gd name="connsiteY30" fmla="*/ 2607844 h 4608163"/>
                <a:gd name="connsiteX31" fmla="*/ 3447564 w 6171275"/>
                <a:gd name="connsiteY31" fmla="*/ 1984782 h 4608163"/>
                <a:gd name="connsiteX32" fmla="*/ 4761631 w 6171275"/>
                <a:gd name="connsiteY32" fmla="*/ 1394766 h 4608163"/>
                <a:gd name="connsiteX33" fmla="*/ 4884727 w 6171275"/>
                <a:gd name="connsiteY33" fmla="*/ 1546848 h 4608163"/>
                <a:gd name="connsiteX34" fmla="*/ 4684289 w 6171275"/>
                <a:gd name="connsiteY34" fmla="*/ 1768811 h 4608163"/>
                <a:gd name="connsiteX35" fmla="*/ 4527831 w 6171275"/>
                <a:gd name="connsiteY35" fmla="*/ 1629336 h 4608163"/>
                <a:gd name="connsiteX36" fmla="*/ 4761631 w 6171275"/>
                <a:gd name="connsiteY36" fmla="*/ 1394766 h 4608163"/>
                <a:gd name="connsiteX37" fmla="*/ 4105935 w 6171275"/>
                <a:gd name="connsiteY37" fmla="*/ 27 h 4608163"/>
                <a:gd name="connsiteX38" fmla="*/ 6171275 w 6171275"/>
                <a:gd name="connsiteY38" fmla="*/ 1481958 h 4608163"/>
                <a:gd name="connsiteX39" fmla="*/ 5336607 w 6171275"/>
                <a:gd name="connsiteY39" fmla="*/ 3044406 h 4608163"/>
                <a:gd name="connsiteX40" fmla="*/ 4516283 w 6171275"/>
                <a:gd name="connsiteY40" fmla="*/ 3471000 h 4608163"/>
                <a:gd name="connsiteX41" fmla="*/ 4371051 w 6171275"/>
                <a:gd name="connsiteY41" fmla="*/ 3348858 h 4608163"/>
                <a:gd name="connsiteX42" fmla="*/ 4435344 w 6171275"/>
                <a:gd name="connsiteY42" fmla="*/ 2742434 h 4608163"/>
                <a:gd name="connsiteX43" fmla="*/ 4487778 w 6171275"/>
                <a:gd name="connsiteY43" fmla="*/ 2151724 h 4608163"/>
                <a:gd name="connsiteX44" fmla="*/ 4260607 w 6171275"/>
                <a:gd name="connsiteY44" fmla="*/ 2204113 h 4608163"/>
                <a:gd name="connsiteX45" fmla="*/ 4230762 w 6171275"/>
                <a:gd name="connsiteY45" fmla="*/ 2127913 h 4608163"/>
                <a:gd name="connsiteX46" fmla="*/ 4778608 w 6171275"/>
                <a:gd name="connsiteY46" fmla="*/ 1973926 h 4608163"/>
                <a:gd name="connsiteX47" fmla="*/ 4830633 w 6171275"/>
                <a:gd name="connsiteY47" fmla="*/ 2106640 h 4608163"/>
                <a:gd name="connsiteX48" fmla="*/ 4759194 w 6171275"/>
                <a:gd name="connsiteY48" fmla="*/ 2709097 h 4608163"/>
                <a:gd name="connsiteX49" fmla="*/ 4721419 w 6171275"/>
                <a:gd name="connsiteY49" fmla="*/ 3255543 h 4608163"/>
                <a:gd name="connsiteX50" fmla="*/ 5968757 w 6171275"/>
                <a:gd name="connsiteY50" fmla="*/ 1466878 h 4608163"/>
                <a:gd name="connsiteX51" fmla="*/ 3866857 w 6171275"/>
                <a:gd name="connsiteY51" fmla="*/ 122741 h 4608163"/>
                <a:gd name="connsiteX52" fmla="*/ 1635787 w 6171275"/>
                <a:gd name="connsiteY52" fmla="*/ 876328 h 4608163"/>
                <a:gd name="connsiteX53" fmla="*/ 218148 w 6171275"/>
                <a:gd name="connsiteY53" fmla="*/ 3131372 h 4608163"/>
                <a:gd name="connsiteX54" fmla="*/ 2199349 w 6171275"/>
                <a:gd name="connsiteY54" fmla="*/ 4476776 h 4608163"/>
                <a:gd name="connsiteX55" fmla="*/ 3293930 w 6171275"/>
                <a:gd name="connsiteY55" fmla="*/ 4321201 h 4608163"/>
                <a:gd name="connsiteX56" fmla="*/ 3322506 w 6171275"/>
                <a:gd name="connsiteY56" fmla="*/ 4379146 h 4608163"/>
                <a:gd name="connsiteX57" fmla="*/ 1516506 w 6171275"/>
                <a:gd name="connsiteY57" fmla="*/ 4578610 h 4608163"/>
                <a:gd name="connsiteX58" fmla="*/ 660 w 6171275"/>
                <a:gd name="connsiteY58" fmla="*/ 3030566 h 4608163"/>
                <a:gd name="connsiteX59" fmla="*/ 4105935 w 6171275"/>
                <a:gd name="connsiteY59" fmla="*/ 27 h 460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171275" h="4608163">
                  <a:moveTo>
                    <a:pt x="1414293" y="2111019"/>
                  </a:moveTo>
                  <a:cubicBezTo>
                    <a:pt x="1346560" y="2107294"/>
                    <a:pt x="1054460" y="2247417"/>
                    <a:pt x="1017037" y="2790723"/>
                  </a:cubicBezTo>
                  <a:lnTo>
                    <a:pt x="1527577" y="2434615"/>
                  </a:lnTo>
                  <a:cubicBezTo>
                    <a:pt x="1529609" y="2299656"/>
                    <a:pt x="1590061" y="2126598"/>
                    <a:pt x="1414293" y="2111019"/>
                  </a:cubicBezTo>
                  <a:close/>
                  <a:moveTo>
                    <a:pt x="1557724" y="2001386"/>
                  </a:moveTo>
                  <a:cubicBezTo>
                    <a:pt x="1717506" y="2003418"/>
                    <a:pt x="1825138" y="2075459"/>
                    <a:pt x="1792753" y="2260371"/>
                  </a:cubicBezTo>
                  <a:cubicBezTo>
                    <a:pt x="1857819" y="2214397"/>
                    <a:pt x="1875938" y="2193611"/>
                    <a:pt x="1905402" y="2169439"/>
                  </a:cubicBezTo>
                  <a:cubicBezTo>
                    <a:pt x="1919626" y="2170667"/>
                    <a:pt x="1911625" y="2171894"/>
                    <a:pt x="1929024" y="2171217"/>
                  </a:cubicBezTo>
                  <a:cubicBezTo>
                    <a:pt x="1930379" y="2204576"/>
                    <a:pt x="1933003" y="2247141"/>
                    <a:pt x="1917213" y="2270023"/>
                  </a:cubicBezTo>
                  <a:cubicBezTo>
                    <a:pt x="1610212" y="2529484"/>
                    <a:pt x="1318450" y="2709570"/>
                    <a:pt x="1013989" y="2913151"/>
                  </a:cubicBezTo>
                  <a:cubicBezTo>
                    <a:pt x="1029568" y="3036087"/>
                    <a:pt x="1009586" y="3344443"/>
                    <a:pt x="1314725" y="3363239"/>
                  </a:cubicBezTo>
                  <a:cubicBezTo>
                    <a:pt x="1419373" y="3349862"/>
                    <a:pt x="1536721" y="3316164"/>
                    <a:pt x="1755669" y="3119907"/>
                  </a:cubicBezTo>
                  <a:lnTo>
                    <a:pt x="1814089" y="3183915"/>
                  </a:lnTo>
                  <a:cubicBezTo>
                    <a:pt x="1742038" y="3262824"/>
                    <a:pt x="1505225" y="3518179"/>
                    <a:pt x="1117621" y="3509543"/>
                  </a:cubicBezTo>
                  <a:cubicBezTo>
                    <a:pt x="795210" y="3530456"/>
                    <a:pt x="655680" y="3265364"/>
                    <a:pt x="659405" y="2936011"/>
                  </a:cubicBezTo>
                  <a:cubicBezTo>
                    <a:pt x="698309" y="2218080"/>
                    <a:pt x="1274424" y="2032279"/>
                    <a:pt x="1383813" y="2021103"/>
                  </a:cubicBezTo>
                  <a:cubicBezTo>
                    <a:pt x="1445408" y="2007810"/>
                    <a:pt x="1504463" y="2000709"/>
                    <a:pt x="1557724" y="2001386"/>
                  </a:cubicBezTo>
                  <a:close/>
                  <a:moveTo>
                    <a:pt x="3447564" y="1984782"/>
                  </a:moveTo>
                  <a:cubicBezTo>
                    <a:pt x="3574522" y="2008997"/>
                    <a:pt x="3624771" y="2081006"/>
                    <a:pt x="3649240" y="2236877"/>
                  </a:cubicBezTo>
                  <a:cubicBezTo>
                    <a:pt x="3657199" y="2700173"/>
                    <a:pt x="3489262" y="3261259"/>
                    <a:pt x="3589296" y="3290850"/>
                  </a:cubicBezTo>
                  <a:cubicBezTo>
                    <a:pt x="3693944" y="3277473"/>
                    <a:pt x="3714772" y="3241235"/>
                    <a:pt x="3816880" y="3192298"/>
                  </a:cubicBezTo>
                  <a:cubicBezTo>
                    <a:pt x="3826193" y="3221254"/>
                    <a:pt x="3831538" y="3250210"/>
                    <a:pt x="3844820" y="3279166"/>
                  </a:cubicBezTo>
                  <a:cubicBezTo>
                    <a:pt x="3720488" y="3357779"/>
                    <a:pt x="3312590" y="3555393"/>
                    <a:pt x="3239164" y="3438553"/>
                  </a:cubicBezTo>
                  <a:cubicBezTo>
                    <a:pt x="3149863" y="3118513"/>
                    <a:pt x="3473903" y="2235567"/>
                    <a:pt x="3261389" y="2219353"/>
                  </a:cubicBezTo>
                  <a:cubicBezTo>
                    <a:pt x="3001250" y="2215839"/>
                    <a:pt x="2756092" y="2860934"/>
                    <a:pt x="2700677" y="3430169"/>
                  </a:cubicBezTo>
                  <a:lnTo>
                    <a:pt x="2382796" y="3431312"/>
                  </a:lnTo>
                  <a:cubicBezTo>
                    <a:pt x="2435714" y="3042184"/>
                    <a:pt x="2577958" y="2197932"/>
                    <a:pt x="2508279" y="2162838"/>
                  </a:cubicBezTo>
                  <a:cubicBezTo>
                    <a:pt x="2447490" y="2175369"/>
                    <a:pt x="2390804" y="2183158"/>
                    <a:pt x="2286664" y="2239038"/>
                  </a:cubicBezTo>
                  <a:cubicBezTo>
                    <a:pt x="2271424" y="2200303"/>
                    <a:pt x="2274811" y="2193318"/>
                    <a:pt x="2256819" y="2150138"/>
                  </a:cubicBezTo>
                  <a:cubicBezTo>
                    <a:pt x="2412182" y="2077748"/>
                    <a:pt x="2799618" y="1955955"/>
                    <a:pt x="2856259" y="1997738"/>
                  </a:cubicBezTo>
                  <a:cubicBezTo>
                    <a:pt x="2884284" y="2190693"/>
                    <a:pt x="2820693" y="2430933"/>
                    <a:pt x="2812564" y="2607844"/>
                  </a:cubicBezTo>
                  <a:cubicBezTo>
                    <a:pt x="2944644" y="2343853"/>
                    <a:pt x="3098314" y="2011283"/>
                    <a:pt x="3447564" y="1984782"/>
                  </a:cubicBezTo>
                  <a:close/>
                  <a:moveTo>
                    <a:pt x="4761631" y="1394766"/>
                  </a:moveTo>
                  <a:cubicBezTo>
                    <a:pt x="4822682" y="1395000"/>
                    <a:pt x="4884106" y="1442711"/>
                    <a:pt x="4884727" y="1546848"/>
                  </a:cubicBezTo>
                  <a:cubicBezTo>
                    <a:pt x="4885581" y="1690156"/>
                    <a:pt x="4755689" y="1767447"/>
                    <a:pt x="4684289" y="1768811"/>
                  </a:cubicBezTo>
                  <a:cubicBezTo>
                    <a:pt x="4601827" y="1770386"/>
                    <a:pt x="4531391" y="1716708"/>
                    <a:pt x="4527831" y="1629336"/>
                  </a:cubicBezTo>
                  <a:cubicBezTo>
                    <a:pt x="4523347" y="1519289"/>
                    <a:pt x="4621185" y="1394227"/>
                    <a:pt x="4761631" y="1394766"/>
                  </a:cubicBezTo>
                  <a:close/>
                  <a:moveTo>
                    <a:pt x="4105935" y="27"/>
                  </a:moveTo>
                  <a:cubicBezTo>
                    <a:pt x="6011464" y="-6721"/>
                    <a:pt x="6153488" y="1223799"/>
                    <a:pt x="6171275" y="1481958"/>
                  </a:cubicBezTo>
                  <a:cubicBezTo>
                    <a:pt x="6139850" y="2176679"/>
                    <a:pt x="5782302" y="2666597"/>
                    <a:pt x="5336607" y="3044406"/>
                  </a:cubicBezTo>
                  <a:cubicBezTo>
                    <a:pt x="4983120" y="3297961"/>
                    <a:pt x="4699876" y="3475072"/>
                    <a:pt x="4516283" y="3471000"/>
                  </a:cubicBezTo>
                  <a:cubicBezTo>
                    <a:pt x="4416725" y="3468792"/>
                    <a:pt x="4363366" y="3430095"/>
                    <a:pt x="4371051" y="3348858"/>
                  </a:cubicBezTo>
                  <a:cubicBezTo>
                    <a:pt x="4367086" y="3210365"/>
                    <a:pt x="4417080" y="2988390"/>
                    <a:pt x="4435344" y="2742434"/>
                  </a:cubicBezTo>
                  <a:cubicBezTo>
                    <a:pt x="4453608" y="2496478"/>
                    <a:pt x="4522853" y="2232316"/>
                    <a:pt x="4487778" y="2151724"/>
                  </a:cubicBezTo>
                  <a:cubicBezTo>
                    <a:pt x="4439687" y="2130125"/>
                    <a:pt x="4364747" y="2148233"/>
                    <a:pt x="4260607" y="2204113"/>
                  </a:cubicBezTo>
                  <a:cubicBezTo>
                    <a:pt x="4238223" y="2172522"/>
                    <a:pt x="4232879" y="2171093"/>
                    <a:pt x="4230762" y="2127913"/>
                  </a:cubicBezTo>
                  <a:cubicBezTo>
                    <a:pt x="4417875" y="2074573"/>
                    <a:pt x="4690217" y="1984530"/>
                    <a:pt x="4778608" y="1973926"/>
                  </a:cubicBezTo>
                  <a:cubicBezTo>
                    <a:pt x="4825008" y="2000543"/>
                    <a:pt x="4835402" y="2016069"/>
                    <a:pt x="4830633" y="2106640"/>
                  </a:cubicBezTo>
                  <a:cubicBezTo>
                    <a:pt x="4804378" y="2292668"/>
                    <a:pt x="4788356" y="2436897"/>
                    <a:pt x="4759194" y="2709097"/>
                  </a:cubicBezTo>
                  <a:cubicBezTo>
                    <a:pt x="4730032" y="2981297"/>
                    <a:pt x="4671430" y="3214929"/>
                    <a:pt x="4721419" y="3255543"/>
                  </a:cubicBezTo>
                  <a:cubicBezTo>
                    <a:pt x="4810372" y="3380584"/>
                    <a:pt x="5972986" y="2687793"/>
                    <a:pt x="5968757" y="1466878"/>
                  </a:cubicBezTo>
                  <a:cubicBezTo>
                    <a:pt x="5921444" y="305315"/>
                    <a:pt x="4592194" y="100516"/>
                    <a:pt x="3866857" y="122741"/>
                  </a:cubicBezTo>
                  <a:cubicBezTo>
                    <a:pt x="3185970" y="175922"/>
                    <a:pt x="2470124" y="327265"/>
                    <a:pt x="1635787" y="876328"/>
                  </a:cubicBezTo>
                  <a:cubicBezTo>
                    <a:pt x="1084819" y="1292041"/>
                    <a:pt x="211034" y="2019498"/>
                    <a:pt x="218148" y="3131372"/>
                  </a:cubicBezTo>
                  <a:cubicBezTo>
                    <a:pt x="332793" y="4158749"/>
                    <a:pt x="1331119" y="4475321"/>
                    <a:pt x="2199349" y="4476776"/>
                  </a:cubicBezTo>
                  <a:cubicBezTo>
                    <a:pt x="2831521" y="4444180"/>
                    <a:pt x="2989131" y="4377556"/>
                    <a:pt x="3293930" y="4321201"/>
                  </a:cubicBezTo>
                  <a:cubicBezTo>
                    <a:pt x="3370130" y="4336283"/>
                    <a:pt x="3339968" y="4354540"/>
                    <a:pt x="3322506" y="4379146"/>
                  </a:cubicBezTo>
                  <a:cubicBezTo>
                    <a:pt x="2992306" y="4477571"/>
                    <a:pt x="2416246" y="4684946"/>
                    <a:pt x="1516506" y="4578610"/>
                  </a:cubicBezTo>
                  <a:cubicBezTo>
                    <a:pt x="670908" y="4432053"/>
                    <a:pt x="-24456" y="3909202"/>
                    <a:pt x="660" y="3030566"/>
                  </a:cubicBezTo>
                  <a:cubicBezTo>
                    <a:pt x="31351" y="1956887"/>
                    <a:pt x="1479337" y="157514"/>
                    <a:pt x="4105935" y="2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grpSp>
    </p:spTree>
    <p:extLst>
      <p:ext uri="{BB962C8B-B14F-4D97-AF65-F5344CB8AC3E}">
        <p14:creationId xmlns:p14="http://schemas.microsoft.com/office/powerpoint/2010/main" val="3426982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ravaux dirigés">
    <p:bg>
      <p:bgPr>
        <a:solidFill>
          <a:srgbClr val="E5E6E6"/>
        </a:solidFill>
        <a:effectLst/>
      </p:bgPr>
    </p:bg>
    <p:spTree>
      <p:nvGrpSpPr>
        <p:cNvPr id="1" name=""/>
        <p:cNvGrpSpPr/>
        <p:nvPr/>
      </p:nvGrpSpPr>
      <p:grpSpPr>
        <a:xfrm>
          <a:off x="0" y="0"/>
          <a:ext cx="0" cy="0"/>
          <a:chOff x="0" y="0"/>
          <a:chExt cx="0" cy="0"/>
        </a:xfrm>
      </p:grpSpPr>
      <p:sp>
        <p:nvSpPr>
          <p:cNvPr id="8" name="Bandeau"/>
          <p:cNvSpPr/>
          <p:nvPr userDrawn="1"/>
        </p:nvSpPr>
        <p:spPr>
          <a:xfrm>
            <a:off x="0" y="6173786"/>
            <a:ext cx="12192000" cy="697706"/>
          </a:xfrm>
          <a:prstGeom prst="rect">
            <a:avLst/>
          </a:prstGeom>
          <a:solidFill>
            <a:srgbClr val="962D3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itre Module"/>
          <p:cNvSpPr>
            <a:spLocks noGrp="1"/>
          </p:cNvSpPr>
          <p:nvPr>
            <p:ph type="body" sz="quarter" idx="14" hasCustomPrompt="1"/>
          </p:nvPr>
        </p:nvSpPr>
        <p:spPr>
          <a:xfrm>
            <a:off x="339365" y="193023"/>
            <a:ext cx="11556000" cy="429896"/>
          </a:xfrm>
          <a:effectLst/>
        </p:spPr>
        <p:txBody>
          <a:bodyPr lIns="0" tIns="0" rIns="0" bIns="0" anchor="b" anchorCtr="0">
            <a:normAutofit/>
          </a:bodyPr>
          <a:lstStyle>
            <a:lvl1pPr marL="0" indent="0" algn="l">
              <a:buNone/>
              <a:defRPr sz="2400">
                <a:solidFill>
                  <a:srgbClr val="343642"/>
                </a:solidFill>
                <a:effectLst/>
                <a:latin typeface="Segoe UI Light" panose="020B0502040204020203" pitchFamily="34" charset="0"/>
                <a:cs typeface="Segoe UI Light" panose="020B0502040204020203" pitchFamily="34" charset="0"/>
              </a:defRPr>
            </a:lvl1pPr>
            <a:lvl2pPr marL="457200" indent="0" algn="l">
              <a:buNone/>
              <a:defRPr>
                <a:solidFill>
                  <a:srgbClr val="343642"/>
                </a:solidFill>
                <a:latin typeface="+mn-lt"/>
              </a:defRPr>
            </a:lvl2pPr>
            <a:lvl3pPr marL="914400" indent="0" algn="l">
              <a:buNone/>
              <a:defRPr>
                <a:solidFill>
                  <a:srgbClr val="343642"/>
                </a:solidFill>
                <a:latin typeface="+mn-lt"/>
              </a:defRPr>
            </a:lvl3pPr>
            <a:lvl4pPr marL="1371600" indent="0" algn="l">
              <a:buNone/>
              <a:defRPr>
                <a:solidFill>
                  <a:srgbClr val="343642"/>
                </a:solidFill>
                <a:latin typeface="+mn-lt"/>
              </a:defRPr>
            </a:lvl4pPr>
            <a:lvl5pPr marL="1828800" indent="0" algn="l">
              <a:buNone/>
              <a:defRPr>
                <a:solidFill>
                  <a:srgbClr val="343642"/>
                </a:solidFill>
                <a:latin typeface="+mn-lt"/>
              </a:defRPr>
            </a:lvl5pPr>
          </a:lstStyle>
          <a:p>
            <a:pPr lvl="0"/>
            <a:r>
              <a:rPr lang="fr-FR" dirty="0"/>
              <a:t>Nom du module</a:t>
            </a:r>
          </a:p>
        </p:txBody>
      </p:sp>
      <p:sp>
        <p:nvSpPr>
          <p:cNvPr id="9" name="Titre 1"/>
          <p:cNvSpPr>
            <a:spLocks noGrp="1"/>
          </p:cNvSpPr>
          <p:nvPr>
            <p:ph type="title"/>
          </p:nvPr>
        </p:nvSpPr>
        <p:spPr>
          <a:xfrm>
            <a:off x="339365" y="636411"/>
            <a:ext cx="11558596" cy="609398"/>
          </a:xfrm>
          <a:effectLst/>
        </p:spPr>
        <p:txBody>
          <a:bodyPr lIns="0" tIns="0" rIns="0" bIns="0" anchor="t" anchorCtr="0">
            <a:spAutoFit/>
          </a:bodyPr>
          <a:lstStyle>
            <a:lvl1pPr>
              <a:defRPr>
                <a:solidFill>
                  <a:srgbClr val="962D3E"/>
                </a:solidFill>
                <a:effectLst/>
                <a:latin typeface="Segoe UI Light" panose="020B0502040204020203" pitchFamily="34" charset="0"/>
                <a:cs typeface="Segoe UI Light" panose="020B0502040204020203" pitchFamily="34" charset="0"/>
              </a:defRPr>
            </a:lvl1pPr>
          </a:lstStyle>
          <a:p>
            <a:r>
              <a:rPr lang="fr-FR" dirty="0"/>
              <a:t>Modifiez le style du titre</a:t>
            </a:r>
          </a:p>
        </p:txBody>
      </p:sp>
      <p:sp>
        <p:nvSpPr>
          <p:cNvPr id="10" name="Contenu"/>
          <p:cNvSpPr>
            <a:spLocks noGrp="1"/>
          </p:cNvSpPr>
          <p:nvPr>
            <p:ph idx="1" hasCustomPrompt="1"/>
          </p:nvPr>
        </p:nvSpPr>
        <p:spPr>
          <a:xfrm>
            <a:off x="1179118" y="1825625"/>
            <a:ext cx="10718843" cy="1650708"/>
          </a:xfrm>
          <a:effectLst/>
        </p:spPr>
        <p:txBody>
          <a:bodyPr>
            <a:spAutoFit/>
          </a:bodyPr>
          <a:lstStyle>
            <a:lvl1pPr>
              <a:buClr>
                <a:srgbClr val="004358"/>
              </a:buClr>
              <a:defRPr sz="2400">
                <a:solidFill>
                  <a:srgbClr val="343642"/>
                </a:solidFill>
                <a:effectLst/>
                <a:latin typeface="Segoe UI" panose="020B0502040204020203" pitchFamily="34" charset="0"/>
                <a:cs typeface="Segoe UI" panose="020B0502040204020203" pitchFamily="34" charset="0"/>
              </a:defRPr>
            </a:lvl1pPr>
            <a:lvl2pPr>
              <a:buClr>
                <a:srgbClr val="962D3E"/>
              </a:buClr>
              <a:defRPr sz="2000">
                <a:solidFill>
                  <a:srgbClr val="343642"/>
                </a:solidFill>
                <a:effectLst/>
                <a:latin typeface="Segoe UI" panose="020B0502040204020203" pitchFamily="34" charset="0"/>
                <a:cs typeface="Segoe UI" panose="020B0502040204020203" pitchFamily="34" charset="0"/>
              </a:defRPr>
            </a:lvl2pPr>
            <a:lvl3pPr>
              <a:buClr>
                <a:srgbClr val="DA8291"/>
              </a:buClr>
              <a:defRPr sz="1800">
                <a:solidFill>
                  <a:srgbClr val="343642"/>
                </a:solidFill>
                <a:effectLst/>
                <a:latin typeface="Segoe UI" panose="020B0502040204020203" pitchFamily="34" charset="0"/>
                <a:cs typeface="Segoe UI" panose="020B0502040204020203" pitchFamily="34" charset="0"/>
              </a:defRPr>
            </a:lvl3pPr>
            <a:lvl4pPr>
              <a:buClr>
                <a:srgbClr val="DA8291"/>
              </a:buClr>
              <a:defRPr sz="1600">
                <a:solidFill>
                  <a:srgbClr val="343642"/>
                </a:solidFill>
                <a:effectLst/>
                <a:latin typeface="Segoe UI" panose="020B0502040204020203" pitchFamily="34" charset="0"/>
                <a:cs typeface="Segoe UI" panose="020B0502040204020203" pitchFamily="34" charset="0"/>
              </a:defRPr>
            </a:lvl4pPr>
            <a:lvl5pPr>
              <a:buClr>
                <a:srgbClr val="DA8291"/>
              </a:buClr>
              <a:defRPr sz="1400">
                <a:solidFill>
                  <a:srgbClr val="343642"/>
                </a:solidFill>
                <a:effectLst/>
                <a:latin typeface="Segoe UI" panose="020B0502040204020203" pitchFamily="34" charset="0"/>
                <a:cs typeface="Segoe UI" panose="020B0502040204020203"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1" name="Numérotation"/>
          <p:cNvSpPr>
            <a:spLocks noGrp="1"/>
          </p:cNvSpPr>
          <p:nvPr>
            <p:ph type="sldNum" sz="quarter" idx="12"/>
          </p:nvPr>
        </p:nvSpPr>
        <p:spPr>
          <a:xfrm>
            <a:off x="11012880" y="6173787"/>
            <a:ext cx="885081" cy="365125"/>
          </a:xfrm>
          <a:prstGeom prst="rect">
            <a:avLst/>
          </a:prstGeom>
        </p:spPr>
        <p:txBody>
          <a:bodyPr lIns="0" tIns="0" rIns="0" bIns="0" anchor="b" anchorCtr="0"/>
          <a:lstStyle>
            <a:lvl1pPr>
              <a:defRPr>
                <a:solidFill>
                  <a:schemeClr val="bg1"/>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grpSp>
        <p:nvGrpSpPr>
          <p:cNvPr id="14" name="Logo ENI">
            <a:extLst>
              <a:ext uri="{FF2B5EF4-FFF2-40B4-BE49-F238E27FC236}">
                <a16:creationId xmlns:a16="http://schemas.microsoft.com/office/drawing/2014/main" id="{B8F1B839-1342-456F-8DEB-48FF46754CB5}"/>
              </a:ext>
            </a:extLst>
          </p:cNvPr>
          <p:cNvGrpSpPr/>
          <p:nvPr userDrawn="1"/>
        </p:nvGrpSpPr>
        <p:grpSpPr>
          <a:xfrm>
            <a:off x="338654" y="5699158"/>
            <a:ext cx="840465" cy="839754"/>
            <a:chOff x="1851544" y="-860783"/>
            <a:chExt cx="8866612" cy="8859113"/>
          </a:xfrm>
        </p:grpSpPr>
        <p:sp>
          <p:nvSpPr>
            <p:cNvPr id="15" name="Fond Bleu">
              <a:extLst>
                <a:ext uri="{FF2B5EF4-FFF2-40B4-BE49-F238E27FC236}">
                  <a16:creationId xmlns:a16="http://schemas.microsoft.com/office/drawing/2014/main" id="{DD0BA4A6-BE1B-4312-B717-5D533559A12D}"/>
                </a:ext>
              </a:extLst>
            </p:cNvPr>
            <p:cNvSpPr/>
            <p:nvPr/>
          </p:nvSpPr>
          <p:spPr>
            <a:xfrm>
              <a:off x="1851544" y="-860783"/>
              <a:ext cx="8866612" cy="8859113"/>
            </a:xfrm>
            <a:prstGeom prst="rect">
              <a:avLst/>
            </a:prstGeom>
            <a:solidFill>
              <a:srgbClr val="114A8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Trait Horizontal">
              <a:extLst>
                <a:ext uri="{FF2B5EF4-FFF2-40B4-BE49-F238E27FC236}">
                  <a16:creationId xmlns:a16="http://schemas.microsoft.com/office/drawing/2014/main" id="{DC7F199F-2BBD-4DF3-8A9F-14A9B410F6CA}"/>
                </a:ext>
              </a:extLst>
            </p:cNvPr>
            <p:cNvSpPr/>
            <p:nvPr userDrawn="1"/>
          </p:nvSpPr>
          <p:spPr>
            <a:xfrm>
              <a:off x="3595686" y="6624638"/>
              <a:ext cx="5400672" cy="95253"/>
            </a:xfrm>
            <a:prstGeom prst="rect">
              <a:avLst/>
            </a:prstGeom>
            <a:solidFill>
              <a:srgbClr val="FFFE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Sigle ENI">
              <a:extLst>
                <a:ext uri="{FF2B5EF4-FFF2-40B4-BE49-F238E27FC236}">
                  <a16:creationId xmlns:a16="http://schemas.microsoft.com/office/drawing/2014/main" id="{65527644-518E-43D5-9FC5-8A7F09622D49}"/>
                </a:ext>
              </a:extLst>
            </p:cNvPr>
            <p:cNvSpPr/>
            <p:nvPr userDrawn="1"/>
          </p:nvSpPr>
          <p:spPr>
            <a:xfrm>
              <a:off x="3183859" y="787368"/>
              <a:ext cx="6171271" cy="4608162"/>
            </a:xfrm>
            <a:custGeom>
              <a:avLst/>
              <a:gdLst>
                <a:gd name="connsiteX0" fmla="*/ 1414322 w 6176635"/>
                <a:gd name="connsiteY0" fmla="*/ 2125347 h 4646002"/>
                <a:gd name="connsiteX1" fmla="*/ 1017066 w 6176635"/>
                <a:gd name="connsiteY1" fmla="*/ 2805051 h 4646002"/>
                <a:gd name="connsiteX2" fmla="*/ 1527606 w 6176635"/>
                <a:gd name="connsiteY2" fmla="*/ 2448943 h 4646002"/>
                <a:gd name="connsiteX3" fmla="*/ 1414322 w 6176635"/>
                <a:gd name="connsiteY3" fmla="*/ 2125347 h 4646002"/>
                <a:gd name="connsiteX4" fmla="*/ 1557753 w 6176635"/>
                <a:gd name="connsiteY4" fmla="*/ 2015714 h 4646002"/>
                <a:gd name="connsiteX5" fmla="*/ 1792782 w 6176635"/>
                <a:gd name="connsiteY5" fmla="*/ 2274699 h 4646002"/>
                <a:gd name="connsiteX6" fmla="*/ 1905431 w 6176635"/>
                <a:gd name="connsiteY6" fmla="*/ 2183767 h 4646002"/>
                <a:gd name="connsiteX7" fmla="*/ 1929053 w 6176635"/>
                <a:gd name="connsiteY7" fmla="*/ 2185545 h 4646002"/>
                <a:gd name="connsiteX8" fmla="*/ 1917242 w 6176635"/>
                <a:gd name="connsiteY8" fmla="*/ 2284351 h 4646002"/>
                <a:gd name="connsiteX9" fmla="*/ 1014018 w 6176635"/>
                <a:gd name="connsiteY9" fmla="*/ 2927479 h 4646002"/>
                <a:gd name="connsiteX10" fmla="*/ 1314754 w 6176635"/>
                <a:gd name="connsiteY10" fmla="*/ 3377567 h 4646002"/>
                <a:gd name="connsiteX11" fmla="*/ 1755698 w 6176635"/>
                <a:gd name="connsiteY11" fmla="*/ 3134235 h 4646002"/>
                <a:gd name="connsiteX12" fmla="*/ 1814118 w 6176635"/>
                <a:gd name="connsiteY12" fmla="*/ 3198243 h 4646002"/>
                <a:gd name="connsiteX13" fmla="*/ 1117650 w 6176635"/>
                <a:gd name="connsiteY13" fmla="*/ 3523871 h 4646002"/>
                <a:gd name="connsiteX14" fmla="*/ 659434 w 6176635"/>
                <a:gd name="connsiteY14" fmla="*/ 2950339 h 4646002"/>
                <a:gd name="connsiteX15" fmla="*/ 1383842 w 6176635"/>
                <a:gd name="connsiteY15" fmla="*/ 2035431 h 4646002"/>
                <a:gd name="connsiteX16" fmla="*/ 1557753 w 6176635"/>
                <a:gd name="connsiteY16" fmla="*/ 2015714 h 4646002"/>
                <a:gd name="connsiteX17" fmla="*/ 3447593 w 6176635"/>
                <a:gd name="connsiteY17" fmla="*/ 1999110 h 4646002"/>
                <a:gd name="connsiteX18" fmla="*/ 3649269 w 6176635"/>
                <a:gd name="connsiteY18" fmla="*/ 2251205 h 4646002"/>
                <a:gd name="connsiteX19" fmla="*/ 3589325 w 6176635"/>
                <a:gd name="connsiteY19" fmla="*/ 3305178 h 4646002"/>
                <a:gd name="connsiteX20" fmla="*/ 3816909 w 6176635"/>
                <a:gd name="connsiteY20" fmla="*/ 3206626 h 4646002"/>
                <a:gd name="connsiteX21" fmla="*/ 3844849 w 6176635"/>
                <a:gd name="connsiteY21" fmla="*/ 3293494 h 4646002"/>
                <a:gd name="connsiteX22" fmla="*/ 3239193 w 6176635"/>
                <a:gd name="connsiteY22" fmla="*/ 3452881 h 4646002"/>
                <a:gd name="connsiteX23" fmla="*/ 3261418 w 6176635"/>
                <a:gd name="connsiteY23" fmla="*/ 2233681 h 4646002"/>
                <a:gd name="connsiteX24" fmla="*/ 2700706 w 6176635"/>
                <a:gd name="connsiteY24" fmla="*/ 3444497 h 4646002"/>
                <a:gd name="connsiteX25" fmla="*/ 2382825 w 6176635"/>
                <a:gd name="connsiteY25" fmla="*/ 3445640 h 4646002"/>
                <a:gd name="connsiteX26" fmla="*/ 2508308 w 6176635"/>
                <a:gd name="connsiteY26" fmla="*/ 2177166 h 4646002"/>
                <a:gd name="connsiteX27" fmla="*/ 2286693 w 6176635"/>
                <a:gd name="connsiteY27" fmla="*/ 2253366 h 4646002"/>
                <a:gd name="connsiteX28" fmla="*/ 2256848 w 6176635"/>
                <a:gd name="connsiteY28" fmla="*/ 2164466 h 4646002"/>
                <a:gd name="connsiteX29" fmla="*/ 2856288 w 6176635"/>
                <a:gd name="connsiteY29" fmla="*/ 2012066 h 4646002"/>
                <a:gd name="connsiteX30" fmla="*/ 2812593 w 6176635"/>
                <a:gd name="connsiteY30" fmla="*/ 2622172 h 4646002"/>
                <a:gd name="connsiteX31" fmla="*/ 3447593 w 6176635"/>
                <a:gd name="connsiteY31" fmla="*/ 1999110 h 4646002"/>
                <a:gd name="connsiteX32" fmla="*/ 4761660 w 6176635"/>
                <a:gd name="connsiteY32" fmla="*/ 1409094 h 4646002"/>
                <a:gd name="connsiteX33" fmla="*/ 4884756 w 6176635"/>
                <a:gd name="connsiteY33" fmla="*/ 1561176 h 4646002"/>
                <a:gd name="connsiteX34" fmla="*/ 4684318 w 6176635"/>
                <a:gd name="connsiteY34" fmla="*/ 1783139 h 4646002"/>
                <a:gd name="connsiteX35" fmla="*/ 4527860 w 6176635"/>
                <a:gd name="connsiteY35" fmla="*/ 1643664 h 4646002"/>
                <a:gd name="connsiteX36" fmla="*/ 4761660 w 6176635"/>
                <a:gd name="connsiteY36" fmla="*/ 1409094 h 4646002"/>
                <a:gd name="connsiteX37" fmla="*/ 4375282 w 6176635"/>
                <a:gd name="connsiteY37" fmla="*/ 1401 h 4646002"/>
                <a:gd name="connsiteX38" fmla="*/ 6176066 w 6176635"/>
                <a:gd name="connsiteY38" fmla="*/ 1470886 h 4646002"/>
                <a:gd name="connsiteX39" fmla="*/ 5336636 w 6176635"/>
                <a:gd name="connsiteY39" fmla="*/ 3058734 h 4646002"/>
                <a:gd name="connsiteX40" fmla="*/ 4516312 w 6176635"/>
                <a:gd name="connsiteY40" fmla="*/ 3485328 h 4646002"/>
                <a:gd name="connsiteX41" fmla="*/ 4371080 w 6176635"/>
                <a:gd name="connsiteY41" fmla="*/ 3363186 h 4646002"/>
                <a:gd name="connsiteX42" fmla="*/ 4435373 w 6176635"/>
                <a:gd name="connsiteY42" fmla="*/ 2756762 h 4646002"/>
                <a:gd name="connsiteX43" fmla="*/ 4487807 w 6176635"/>
                <a:gd name="connsiteY43" fmla="*/ 2166052 h 4646002"/>
                <a:gd name="connsiteX44" fmla="*/ 4260636 w 6176635"/>
                <a:gd name="connsiteY44" fmla="*/ 2218441 h 4646002"/>
                <a:gd name="connsiteX45" fmla="*/ 4230791 w 6176635"/>
                <a:gd name="connsiteY45" fmla="*/ 2142241 h 4646002"/>
                <a:gd name="connsiteX46" fmla="*/ 4778637 w 6176635"/>
                <a:gd name="connsiteY46" fmla="*/ 1988254 h 4646002"/>
                <a:gd name="connsiteX47" fmla="*/ 4830662 w 6176635"/>
                <a:gd name="connsiteY47" fmla="*/ 2120968 h 4646002"/>
                <a:gd name="connsiteX48" fmla="*/ 4759223 w 6176635"/>
                <a:gd name="connsiteY48" fmla="*/ 2723425 h 4646002"/>
                <a:gd name="connsiteX49" fmla="*/ 4721448 w 6176635"/>
                <a:gd name="connsiteY49" fmla="*/ 3269871 h 4646002"/>
                <a:gd name="connsiteX50" fmla="*/ 5981486 w 6176635"/>
                <a:gd name="connsiteY50" fmla="*/ 1481206 h 4646002"/>
                <a:gd name="connsiteX51" fmla="*/ 3839264 w 6176635"/>
                <a:gd name="connsiteY51" fmla="*/ 122306 h 4646002"/>
                <a:gd name="connsiteX52" fmla="*/ 1616766 w 6176635"/>
                <a:gd name="connsiteY52" fmla="*/ 890656 h 4646002"/>
                <a:gd name="connsiteX53" fmla="*/ 205477 w 6176635"/>
                <a:gd name="connsiteY53" fmla="*/ 3031400 h 4646002"/>
                <a:gd name="connsiteX54" fmla="*/ 2199378 w 6176635"/>
                <a:gd name="connsiteY54" fmla="*/ 4491104 h 4646002"/>
                <a:gd name="connsiteX55" fmla="*/ 3293959 w 6176635"/>
                <a:gd name="connsiteY55" fmla="*/ 4335529 h 4646002"/>
                <a:gd name="connsiteX56" fmla="*/ 3322535 w 6176635"/>
                <a:gd name="connsiteY56" fmla="*/ 4393474 h 4646002"/>
                <a:gd name="connsiteX57" fmla="*/ 1550091 w 6176635"/>
                <a:gd name="connsiteY57" fmla="*/ 4618105 h 4646002"/>
                <a:gd name="connsiteX58" fmla="*/ 689 w 6176635"/>
                <a:gd name="connsiteY58" fmla="*/ 3044894 h 4646002"/>
                <a:gd name="connsiteX59" fmla="*/ 4105964 w 6176635"/>
                <a:gd name="connsiteY59" fmla="*/ 4830 h 4646002"/>
                <a:gd name="connsiteX60" fmla="*/ 4375282 w 6176635"/>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7 w 6176141"/>
                <a:gd name="connsiteY0" fmla="*/ 2125347 h 4634356"/>
                <a:gd name="connsiteX1" fmla="*/ 1017071 w 6176141"/>
                <a:gd name="connsiteY1" fmla="*/ 2805051 h 4634356"/>
                <a:gd name="connsiteX2" fmla="*/ 1527611 w 6176141"/>
                <a:gd name="connsiteY2" fmla="*/ 2448943 h 4634356"/>
                <a:gd name="connsiteX3" fmla="*/ 1414327 w 6176141"/>
                <a:gd name="connsiteY3" fmla="*/ 2125347 h 4634356"/>
                <a:gd name="connsiteX4" fmla="*/ 1557758 w 6176141"/>
                <a:gd name="connsiteY4" fmla="*/ 2015714 h 4634356"/>
                <a:gd name="connsiteX5" fmla="*/ 1792787 w 6176141"/>
                <a:gd name="connsiteY5" fmla="*/ 2274699 h 4634356"/>
                <a:gd name="connsiteX6" fmla="*/ 1905436 w 6176141"/>
                <a:gd name="connsiteY6" fmla="*/ 2183767 h 4634356"/>
                <a:gd name="connsiteX7" fmla="*/ 1929058 w 6176141"/>
                <a:gd name="connsiteY7" fmla="*/ 2185545 h 4634356"/>
                <a:gd name="connsiteX8" fmla="*/ 1917247 w 6176141"/>
                <a:gd name="connsiteY8" fmla="*/ 2284351 h 4634356"/>
                <a:gd name="connsiteX9" fmla="*/ 1014023 w 6176141"/>
                <a:gd name="connsiteY9" fmla="*/ 2927479 h 4634356"/>
                <a:gd name="connsiteX10" fmla="*/ 1314759 w 6176141"/>
                <a:gd name="connsiteY10" fmla="*/ 3377567 h 4634356"/>
                <a:gd name="connsiteX11" fmla="*/ 1755703 w 6176141"/>
                <a:gd name="connsiteY11" fmla="*/ 3134235 h 4634356"/>
                <a:gd name="connsiteX12" fmla="*/ 1814123 w 6176141"/>
                <a:gd name="connsiteY12" fmla="*/ 3198243 h 4634356"/>
                <a:gd name="connsiteX13" fmla="*/ 1117655 w 6176141"/>
                <a:gd name="connsiteY13" fmla="*/ 3523871 h 4634356"/>
                <a:gd name="connsiteX14" fmla="*/ 659439 w 6176141"/>
                <a:gd name="connsiteY14" fmla="*/ 2950339 h 4634356"/>
                <a:gd name="connsiteX15" fmla="*/ 1383847 w 6176141"/>
                <a:gd name="connsiteY15" fmla="*/ 2035431 h 4634356"/>
                <a:gd name="connsiteX16" fmla="*/ 1557758 w 6176141"/>
                <a:gd name="connsiteY16" fmla="*/ 2015714 h 4634356"/>
                <a:gd name="connsiteX17" fmla="*/ 3447598 w 6176141"/>
                <a:gd name="connsiteY17" fmla="*/ 1999110 h 4634356"/>
                <a:gd name="connsiteX18" fmla="*/ 3649274 w 6176141"/>
                <a:gd name="connsiteY18" fmla="*/ 2251205 h 4634356"/>
                <a:gd name="connsiteX19" fmla="*/ 3589330 w 6176141"/>
                <a:gd name="connsiteY19" fmla="*/ 3305178 h 4634356"/>
                <a:gd name="connsiteX20" fmla="*/ 3816914 w 6176141"/>
                <a:gd name="connsiteY20" fmla="*/ 3206626 h 4634356"/>
                <a:gd name="connsiteX21" fmla="*/ 3844854 w 6176141"/>
                <a:gd name="connsiteY21" fmla="*/ 3293494 h 4634356"/>
                <a:gd name="connsiteX22" fmla="*/ 3239198 w 6176141"/>
                <a:gd name="connsiteY22" fmla="*/ 3452881 h 4634356"/>
                <a:gd name="connsiteX23" fmla="*/ 3261423 w 6176141"/>
                <a:gd name="connsiteY23" fmla="*/ 2233681 h 4634356"/>
                <a:gd name="connsiteX24" fmla="*/ 2700711 w 6176141"/>
                <a:gd name="connsiteY24" fmla="*/ 3444497 h 4634356"/>
                <a:gd name="connsiteX25" fmla="*/ 2382830 w 6176141"/>
                <a:gd name="connsiteY25" fmla="*/ 3445640 h 4634356"/>
                <a:gd name="connsiteX26" fmla="*/ 2508313 w 6176141"/>
                <a:gd name="connsiteY26" fmla="*/ 2177166 h 4634356"/>
                <a:gd name="connsiteX27" fmla="*/ 2286698 w 6176141"/>
                <a:gd name="connsiteY27" fmla="*/ 2253366 h 4634356"/>
                <a:gd name="connsiteX28" fmla="*/ 2256853 w 6176141"/>
                <a:gd name="connsiteY28" fmla="*/ 2164466 h 4634356"/>
                <a:gd name="connsiteX29" fmla="*/ 2856293 w 6176141"/>
                <a:gd name="connsiteY29" fmla="*/ 2012066 h 4634356"/>
                <a:gd name="connsiteX30" fmla="*/ 2812598 w 6176141"/>
                <a:gd name="connsiteY30" fmla="*/ 2622172 h 4634356"/>
                <a:gd name="connsiteX31" fmla="*/ 3447598 w 6176141"/>
                <a:gd name="connsiteY31" fmla="*/ 1999110 h 4634356"/>
                <a:gd name="connsiteX32" fmla="*/ 4761665 w 6176141"/>
                <a:gd name="connsiteY32" fmla="*/ 1409094 h 4634356"/>
                <a:gd name="connsiteX33" fmla="*/ 4884761 w 6176141"/>
                <a:gd name="connsiteY33" fmla="*/ 1561176 h 4634356"/>
                <a:gd name="connsiteX34" fmla="*/ 4684323 w 6176141"/>
                <a:gd name="connsiteY34" fmla="*/ 1783139 h 4634356"/>
                <a:gd name="connsiteX35" fmla="*/ 4527865 w 6176141"/>
                <a:gd name="connsiteY35" fmla="*/ 1643664 h 4634356"/>
                <a:gd name="connsiteX36" fmla="*/ 4761665 w 6176141"/>
                <a:gd name="connsiteY36" fmla="*/ 1409094 h 4634356"/>
                <a:gd name="connsiteX37" fmla="*/ 4375287 w 6176141"/>
                <a:gd name="connsiteY37" fmla="*/ 1401 h 4634356"/>
                <a:gd name="connsiteX38" fmla="*/ 6176071 w 6176141"/>
                <a:gd name="connsiteY38" fmla="*/ 1470886 h 4634356"/>
                <a:gd name="connsiteX39" fmla="*/ 5336641 w 6176141"/>
                <a:gd name="connsiteY39" fmla="*/ 3058734 h 4634356"/>
                <a:gd name="connsiteX40" fmla="*/ 4516317 w 6176141"/>
                <a:gd name="connsiteY40" fmla="*/ 3485328 h 4634356"/>
                <a:gd name="connsiteX41" fmla="*/ 4371085 w 6176141"/>
                <a:gd name="connsiteY41" fmla="*/ 3363186 h 4634356"/>
                <a:gd name="connsiteX42" fmla="*/ 4435378 w 6176141"/>
                <a:gd name="connsiteY42" fmla="*/ 2756762 h 4634356"/>
                <a:gd name="connsiteX43" fmla="*/ 4487812 w 6176141"/>
                <a:gd name="connsiteY43" fmla="*/ 2166052 h 4634356"/>
                <a:gd name="connsiteX44" fmla="*/ 4260641 w 6176141"/>
                <a:gd name="connsiteY44" fmla="*/ 2218441 h 4634356"/>
                <a:gd name="connsiteX45" fmla="*/ 4230796 w 6176141"/>
                <a:gd name="connsiteY45" fmla="*/ 2142241 h 4634356"/>
                <a:gd name="connsiteX46" fmla="*/ 4778642 w 6176141"/>
                <a:gd name="connsiteY46" fmla="*/ 1988254 h 4634356"/>
                <a:gd name="connsiteX47" fmla="*/ 4830667 w 6176141"/>
                <a:gd name="connsiteY47" fmla="*/ 2120968 h 4634356"/>
                <a:gd name="connsiteX48" fmla="*/ 4759228 w 6176141"/>
                <a:gd name="connsiteY48" fmla="*/ 2723425 h 4634356"/>
                <a:gd name="connsiteX49" fmla="*/ 4721453 w 6176141"/>
                <a:gd name="connsiteY49" fmla="*/ 3269871 h 4634356"/>
                <a:gd name="connsiteX50" fmla="*/ 5981491 w 6176141"/>
                <a:gd name="connsiteY50" fmla="*/ 1481206 h 4634356"/>
                <a:gd name="connsiteX51" fmla="*/ 3839269 w 6176141"/>
                <a:gd name="connsiteY51" fmla="*/ 122306 h 4634356"/>
                <a:gd name="connsiteX52" fmla="*/ 1616771 w 6176141"/>
                <a:gd name="connsiteY52" fmla="*/ 890656 h 4634356"/>
                <a:gd name="connsiteX53" fmla="*/ 205482 w 6176141"/>
                <a:gd name="connsiteY53" fmla="*/ 3031400 h 4634356"/>
                <a:gd name="connsiteX54" fmla="*/ 2199383 w 6176141"/>
                <a:gd name="connsiteY54" fmla="*/ 4491104 h 4634356"/>
                <a:gd name="connsiteX55" fmla="*/ 3293964 w 6176141"/>
                <a:gd name="connsiteY55" fmla="*/ 4335529 h 4634356"/>
                <a:gd name="connsiteX56" fmla="*/ 3322540 w 6176141"/>
                <a:gd name="connsiteY56" fmla="*/ 4393474 h 4634356"/>
                <a:gd name="connsiteX57" fmla="*/ 1550096 w 6176141"/>
                <a:gd name="connsiteY57" fmla="*/ 4618105 h 4634356"/>
                <a:gd name="connsiteX58" fmla="*/ 694 w 6176141"/>
                <a:gd name="connsiteY58" fmla="*/ 3044894 h 4634356"/>
                <a:gd name="connsiteX59" fmla="*/ 4105969 w 6176141"/>
                <a:gd name="connsiteY59" fmla="*/ 4830 h 4634356"/>
                <a:gd name="connsiteX60" fmla="*/ 4375287 w 6176141"/>
                <a:gd name="connsiteY60" fmla="*/ 1401 h 463435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05517 w 6176176"/>
                <a:gd name="connsiteY53" fmla="*/ 30314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218510"/>
                <a:gd name="connsiteY0" fmla="*/ 2157044 h 4654188"/>
                <a:gd name="connsiteX1" fmla="*/ 1017037 w 6218510"/>
                <a:gd name="connsiteY1" fmla="*/ 2836748 h 4654188"/>
                <a:gd name="connsiteX2" fmla="*/ 1527577 w 6218510"/>
                <a:gd name="connsiteY2" fmla="*/ 2480640 h 4654188"/>
                <a:gd name="connsiteX3" fmla="*/ 1414293 w 6218510"/>
                <a:gd name="connsiteY3" fmla="*/ 2157044 h 4654188"/>
                <a:gd name="connsiteX4" fmla="*/ 1557724 w 6218510"/>
                <a:gd name="connsiteY4" fmla="*/ 2047411 h 4654188"/>
                <a:gd name="connsiteX5" fmla="*/ 1792753 w 6218510"/>
                <a:gd name="connsiteY5" fmla="*/ 2306396 h 4654188"/>
                <a:gd name="connsiteX6" fmla="*/ 1905402 w 6218510"/>
                <a:gd name="connsiteY6" fmla="*/ 2215464 h 4654188"/>
                <a:gd name="connsiteX7" fmla="*/ 1929024 w 6218510"/>
                <a:gd name="connsiteY7" fmla="*/ 2217242 h 4654188"/>
                <a:gd name="connsiteX8" fmla="*/ 1917213 w 6218510"/>
                <a:gd name="connsiteY8" fmla="*/ 2316048 h 4654188"/>
                <a:gd name="connsiteX9" fmla="*/ 1013989 w 6218510"/>
                <a:gd name="connsiteY9" fmla="*/ 2959176 h 4654188"/>
                <a:gd name="connsiteX10" fmla="*/ 1314725 w 6218510"/>
                <a:gd name="connsiteY10" fmla="*/ 3409264 h 4654188"/>
                <a:gd name="connsiteX11" fmla="*/ 1755669 w 6218510"/>
                <a:gd name="connsiteY11" fmla="*/ 3165932 h 4654188"/>
                <a:gd name="connsiteX12" fmla="*/ 1814089 w 6218510"/>
                <a:gd name="connsiteY12" fmla="*/ 3229940 h 4654188"/>
                <a:gd name="connsiteX13" fmla="*/ 1117621 w 6218510"/>
                <a:gd name="connsiteY13" fmla="*/ 3555568 h 4654188"/>
                <a:gd name="connsiteX14" fmla="*/ 659405 w 6218510"/>
                <a:gd name="connsiteY14" fmla="*/ 2982036 h 4654188"/>
                <a:gd name="connsiteX15" fmla="*/ 1383813 w 6218510"/>
                <a:gd name="connsiteY15" fmla="*/ 2067128 h 4654188"/>
                <a:gd name="connsiteX16" fmla="*/ 1557724 w 6218510"/>
                <a:gd name="connsiteY16" fmla="*/ 2047411 h 4654188"/>
                <a:gd name="connsiteX17" fmla="*/ 3447564 w 6218510"/>
                <a:gd name="connsiteY17" fmla="*/ 2030807 h 4654188"/>
                <a:gd name="connsiteX18" fmla="*/ 3649240 w 6218510"/>
                <a:gd name="connsiteY18" fmla="*/ 2282902 h 4654188"/>
                <a:gd name="connsiteX19" fmla="*/ 3589296 w 6218510"/>
                <a:gd name="connsiteY19" fmla="*/ 3336875 h 4654188"/>
                <a:gd name="connsiteX20" fmla="*/ 3816880 w 6218510"/>
                <a:gd name="connsiteY20" fmla="*/ 3238323 h 4654188"/>
                <a:gd name="connsiteX21" fmla="*/ 3844820 w 6218510"/>
                <a:gd name="connsiteY21" fmla="*/ 3325191 h 4654188"/>
                <a:gd name="connsiteX22" fmla="*/ 3239164 w 6218510"/>
                <a:gd name="connsiteY22" fmla="*/ 3484578 h 4654188"/>
                <a:gd name="connsiteX23" fmla="*/ 3261389 w 6218510"/>
                <a:gd name="connsiteY23" fmla="*/ 2265378 h 4654188"/>
                <a:gd name="connsiteX24" fmla="*/ 2700677 w 6218510"/>
                <a:gd name="connsiteY24" fmla="*/ 3476194 h 4654188"/>
                <a:gd name="connsiteX25" fmla="*/ 2382796 w 6218510"/>
                <a:gd name="connsiteY25" fmla="*/ 3477337 h 4654188"/>
                <a:gd name="connsiteX26" fmla="*/ 2508279 w 6218510"/>
                <a:gd name="connsiteY26" fmla="*/ 2208863 h 4654188"/>
                <a:gd name="connsiteX27" fmla="*/ 2286664 w 6218510"/>
                <a:gd name="connsiteY27" fmla="*/ 2285063 h 4654188"/>
                <a:gd name="connsiteX28" fmla="*/ 2256819 w 6218510"/>
                <a:gd name="connsiteY28" fmla="*/ 2196163 h 4654188"/>
                <a:gd name="connsiteX29" fmla="*/ 2856259 w 6218510"/>
                <a:gd name="connsiteY29" fmla="*/ 2043763 h 4654188"/>
                <a:gd name="connsiteX30" fmla="*/ 2812564 w 6218510"/>
                <a:gd name="connsiteY30" fmla="*/ 2653869 h 4654188"/>
                <a:gd name="connsiteX31" fmla="*/ 3447564 w 6218510"/>
                <a:gd name="connsiteY31" fmla="*/ 2030807 h 4654188"/>
                <a:gd name="connsiteX32" fmla="*/ 4761631 w 6218510"/>
                <a:gd name="connsiteY32" fmla="*/ 1440791 h 4654188"/>
                <a:gd name="connsiteX33" fmla="*/ 4884727 w 6218510"/>
                <a:gd name="connsiteY33" fmla="*/ 1592873 h 4654188"/>
                <a:gd name="connsiteX34" fmla="*/ 4684289 w 6218510"/>
                <a:gd name="connsiteY34" fmla="*/ 1814836 h 4654188"/>
                <a:gd name="connsiteX35" fmla="*/ 4527831 w 6218510"/>
                <a:gd name="connsiteY35" fmla="*/ 1675361 h 4654188"/>
                <a:gd name="connsiteX36" fmla="*/ 4761631 w 6218510"/>
                <a:gd name="connsiteY36" fmla="*/ 1440791 h 4654188"/>
                <a:gd name="connsiteX37" fmla="*/ 4105935 w 6218510"/>
                <a:gd name="connsiteY37" fmla="*/ 36527 h 4654188"/>
                <a:gd name="connsiteX38" fmla="*/ 6176037 w 6218510"/>
                <a:gd name="connsiteY38" fmla="*/ 1502583 h 4654188"/>
                <a:gd name="connsiteX39" fmla="*/ 5336607 w 6218510"/>
                <a:gd name="connsiteY39" fmla="*/ 3090431 h 4654188"/>
                <a:gd name="connsiteX40" fmla="*/ 4516283 w 6218510"/>
                <a:gd name="connsiteY40" fmla="*/ 3517025 h 4654188"/>
                <a:gd name="connsiteX41" fmla="*/ 4371051 w 6218510"/>
                <a:gd name="connsiteY41" fmla="*/ 3394883 h 4654188"/>
                <a:gd name="connsiteX42" fmla="*/ 4435344 w 6218510"/>
                <a:gd name="connsiteY42" fmla="*/ 2788459 h 4654188"/>
                <a:gd name="connsiteX43" fmla="*/ 4487778 w 6218510"/>
                <a:gd name="connsiteY43" fmla="*/ 2197749 h 4654188"/>
                <a:gd name="connsiteX44" fmla="*/ 4260607 w 6218510"/>
                <a:gd name="connsiteY44" fmla="*/ 2250138 h 4654188"/>
                <a:gd name="connsiteX45" fmla="*/ 4230762 w 6218510"/>
                <a:gd name="connsiteY45" fmla="*/ 2173938 h 4654188"/>
                <a:gd name="connsiteX46" fmla="*/ 4778608 w 6218510"/>
                <a:gd name="connsiteY46" fmla="*/ 2019951 h 4654188"/>
                <a:gd name="connsiteX47" fmla="*/ 4830633 w 6218510"/>
                <a:gd name="connsiteY47" fmla="*/ 2152665 h 4654188"/>
                <a:gd name="connsiteX48" fmla="*/ 4759194 w 6218510"/>
                <a:gd name="connsiteY48" fmla="*/ 2755122 h 4654188"/>
                <a:gd name="connsiteX49" fmla="*/ 4721419 w 6218510"/>
                <a:gd name="connsiteY49" fmla="*/ 3301568 h 4654188"/>
                <a:gd name="connsiteX50" fmla="*/ 5981457 w 6218510"/>
                <a:gd name="connsiteY50" fmla="*/ 1512903 h 4654188"/>
                <a:gd name="connsiteX51" fmla="*/ 3839235 w 6218510"/>
                <a:gd name="connsiteY51" fmla="*/ 154003 h 4654188"/>
                <a:gd name="connsiteX52" fmla="*/ 1616737 w 6218510"/>
                <a:gd name="connsiteY52" fmla="*/ 922353 h 4654188"/>
                <a:gd name="connsiteX53" fmla="*/ 218148 w 6218510"/>
                <a:gd name="connsiteY53" fmla="*/ 3177397 h 4654188"/>
                <a:gd name="connsiteX54" fmla="*/ 2199349 w 6218510"/>
                <a:gd name="connsiteY54" fmla="*/ 4522801 h 4654188"/>
                <a:gd name="connsiteX55" fmla="*/ 3293930 w 6218510"/>
                <a:gd name="connsiteY55" fmla="*/ 4367226 h 4654188"/>
                <a:gd name="connsiteX56" fmla="*/ 3322506 w 6218510"/>
                <a:gd name="connsiteY56" fmla="*/ 4425171 h 4654188"/>
                <a:gd name="connsiteX57" fmla="*/ 1516506 w 6218510"/>
                <a:gd name="connsiteY57" fmla="*/ 4624635 h 4654188"/>
                <a:gd name="connsiteX58" fmla="*/ 660 w 6218510"/>
                <a:gd name="connsiteY58" fmla="*/ 3076591 h 4654188"/>
                <a:gd name="connsiteX59" fmla="*/ 4105935 w 6218510"/>
                <a:gd name="connsiteY59" fmla="*/ 36527 h 4654188"/>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294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2095 w 6176037"/>
                <a:gd name="connsiteY51" fmla="*/ 12509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10995 h 4608139"/>
                <a:gd name="connsiteX1" fmla="*/ 1017037 w 6176037"/>
                <a:gd name="connsiteY1" fmla="*/ 2790699 h 4608139"/>
                <a:gd name="connsiteX2" fmla="*/ 1527577 w 6176037"/>
                <a:gd name="connsiteY2" fmla="*/ 2434591 h 4608139"/>
                <a:gd name="connsiteX3" fmla="*/ 1414293 w 6176037"/>
                <a:gd name="connsiteY3" fmla="*/ 2110995 h 4608139"/>
                <a:gd name="connsiteX4" fmla="*/ 1557724 w 6176037"/>
                <a:gd name="connsiteY4" fmla="*/ 2001362 h 4608139"/>
                <a:gd name="connsiteX5" fmla="*/ 1792753 w 6176037"/>
                <a:gd name="connsiteY5" fmla="*/ 2260347 h 4608139"/>
                <a:gd name="connsiteX6" fmla="*/ 1905402 w 6176037"/>
                <a:gd name="connsiteY6" fmla="*/ 2169415 h 4608139"/>
                <a:gd name="connsiteX7" fmla="*/ 1929024 w 6176037"/>
                <a:gd name="connsiteY7" fmla="*/ 2171193 h 4608139"/>
                <a:gd name="connsiteX8" fmla="*/ 1917213 w 6176037"/>
                <a:gd name="connsiteY8" fmla="*/ 2269999 h 4608139"/>
                <a:gd name="connsiteX9" fmla="*/ 1013989 w 6176037"/>
                <a:gd name="connsiteY9" fmla="*/ 2913127 h 4608139"/>
                <a:gd name="connsiteX10" fmla="*/ 1314725 w 6176037"/>
                <a:gd name="connsiteY10" fmla="*/ 3363215 h 4608139"/>
                <a:gd name="connsiteX11" fmla="*/ 1755669 w 6176037"/>
                <a:gd name="connsiteY11" fmla="*/ 3119883 h 4608139"/>
                <a:gd name="connsiteX12" fmla="*/ 1814089 w 6176037"/>
                <a:gd name="connsiteY12" fmla="*/ 3183891 h 4608139"/>
                <a:gd name="connsiteX13" fmla="*/ 1117621 w 6176037"/>
                <a:gd name="connsiteY13" fmla="*/ 3509519 h 4608139"/>
                <a:gd name="connsiteX14" fmla="*/ 659405 w 6176037"/>
                <a:gd name="connsiteY14" fmla="*/ 2935987 h 4608139"/>
                <a:gd name="connsiteX15" fmla="*/ 1383813 w 6176037"/>
                <a:gd name="connsiteY15" fmla="*/ 2021079 h 4608139"/>
                <a:gd name="connsiteX16" fmla="*/ 1557724 w 6176037"/>
                <a:gd name="connsiteY16" fmla="*/ 2001362 h 4608139"/>
                <a:gd name="connsiteX17" fmla="*/ 3447564 w 6176037"/>
                <a:gd name="connsiteY17" fmla="*/ 1984758 h 4608139"/>
                <a:gd name="connsiteX18" fmla="*/ 3649240 w 6176037"/>
                <a:gd name="connsiteY18" fmla="*/ 2236853 h 4608139"/>
                <a:gd name="connsiteX19" fmla="*/ 3589296 w 6176037"/>
                <a:gd name="connsiteY19" fmla="*/ 3290826 h 4608139"/>
                <a:gd name="connsiteX20" fmla="*/ 3816880 w 6176037"/>
                <a:gd name="connsiteY20" fmla="*/ 3192274 h 4608139"/>
                <a:gd name="connsiteX21" fmla="*/ 3844820 w 6176037"/>
                <a:gd name="connsiteY21" fmla="*/ 3279142 h 4608139"/>
                <a:gd name="connsiteX22" fmla="*/ 3239164 w 6176037"/>
                <a:gd name="connsiteY22" fmla="*/ 3438529 h 4608139"/>
                <a:gd name="connsiteX23" fmla="*/ 3261389 w 6176037"/>
                <a:gd name="connsiteY23" fmla="*/ 2219329 h 4608139"/>
                <a:gd name="connsiteX24" fmla="*/ 2700677 w 6176037"/>
                <a:gd name="connsiteY24" fmla="*/ 3430145 h 4608139"/>
                <a:gd name="connsiteX25" fmla="*/ 2382796 w 6176037"/>
                <a:gd name="connsiteY25" fmla="*/ 3431288 h 4608139"/>
                <a:gd name="connsiteX26" fmla="*/ 2508279 w 6176037"/>
                <a:gd name="connsiteY26" fmla="*/ 2162814 h 4608139"/>
                <a:gd name="connsiteX27" fmla="*/ 2286664 w 6176037"/>
                <a:gd name="connsiteY27" fmla="*/ 2239014 h 4608139"/>
                <a:gd name="connsiteX28" fmla="*/ 2256819 w 6176037"/>
                <a:gd name="connsiteY28" fmla="*/ 2150114 h 4608139"/>
                <a:gd name="connsiteX29" fmla="*/ 2856259 w 6176037"/>
                <a:gd name="connsiteY29" fmla="*/ 1997714 h 4608139"/>
                <a:gd name="connsiteX30" fmla="*/ 2812564 w 6176037"/>
                <a:gd name="connsiteY30" fmla="*/ 2607820 h 4608139"/>
                <a:gd name="connsiteX31" fmla="*/ 3447564 w 6176037"/>
                <a:gd name="connsiteY31" fmla="*/ 1984758 h 4608139"/>
                <a:gd name="connsiteX32" fmla="*/ 4761631 w 6176037"/>
                <a:gd name="connsiteY32" fmla="*/ 1394742 h 4608139"/>
                <a:gd name="connsiteX33" fmla="*/ 4884727 w 6176037"/>
                <a:gd name="connsiteY33" fmla="*/ 1546824 h 4608139"/>
                <a:gd name="connsiteX34" fmla="*/ 4684289 w 6176037"/>
                <a:gd name="connsiteY34" fmla="*/ 1768787 h 4608139"/>
                <a:gd name="connsiteX35" fmla="*/ 4527831 w 6176037"/>
                <a:gd name="connsiteY35" fmla="*/ 1629312 h 4608139"/>
                <a:gd name="connsiteX36" fmla="*/ 4761631 w 6176037"/>
                <a:gd name="connsiteY36" fmla="*/ 1394742 h 4608139"/>
                <a:gd name="connsiteX37" fmla="*/ 4105935 w 6176037"/>
                <a:gd name="connsiteY37" fmla="*/ 3 h 4608139"/>
                <a:gd name="connsiteX38" fmla="*/ 6176037 w 6176037"/>
                <a:gd name="connsiteY38" fmla="*/ 1481934 h 4608139"/>
                <a:gd name="connsiteX39" fmla="*/ 5336607 w 6176037"/>
                <a:gd name="connsiteY39" fmla="*/ 3044382 h 4608139"/>
                <a:gd name="connsiteX40" fmla="*/ 4516283 w 6176037"/>
                <a:gd name="connsiteY40" fmla="*/ 3470976 h 4608139"/>
                <a:gd name="connsiteX41" fmla="*/ 4371051 w 6176037"/>
                <a:gd name="connsiteY41" fmla="*/ 3348834 h 4608139"/>
                <a:gd name="connsiteX42" fmla="*/ 4435344 w 6176037"/>
                <a:gd name="connsiteY42" fmla="*/ 2742410 h 4608139"/>
                <a:gd name="connsiteX43" fmla="*/ 4487778 w 6176037"/>
                <a:gd name="connsiteY43" fmla="*/ 2151700 h 4608139"/>
                <a:gd name="connsiteX44" fmla="*/ 4260607 w 6176037"/>
                <a:gd name="connsiteY44" fmla="*/ 2204089 h 4608139"/>
                <a:gd name="connsiteX45" fmla="*/ 4230762 w 6176037"/>
                <a:gd name="connsiteY45" fmla="*/ 2127889 h 4608139"/>
                <a:gd name="connsiteX46" fmla="*/ 4778608 w 6176037"/>
                <a:gd name="connsiteY46" fmla="*/ 1973902 h 4608139"/>
                <a:gd name="connsiteX47" fmla="*/ 4830633 w 6176037"/>
                <a:gd name="connsiteY47" fmla="*/ 2106616 h 4608139"/>
                <a:gd name="connsiteX48" fmla="*/ 4759194 w 6176037"/>
                <a:gd name="connsiteY48" fmla="*/ 2709073 h 4608139"/>
                <a:gd name="connsiteX49" fmla="*/ 4721419 w 6176037"/>
                <a:gd name="connsiteY49" fmla="*/ 3255519 h 4608139"/>
                <a:gd name="connsiteX50" fmla="*/ 5968757 w 6176037"/>
                <a:gd name="connsiteY50" fmla="*/ 1466854 h 4608139"/>
                <a:gd name="connsiteX51" fmla="*/ 3866857 w 6176037"/>
                <a:gd name="connsiteY51" fmla="*/ 122717 h 4608139"/>
                <a:gd name="connsiteX52" fmla="*/ 1635787 w 6176037"/>
                <a:gd name="connsiteY52" fmla="*/ 876304 h 4608139"/>
                <a:gd name="connsiteX53" fmla="*/ 218148 w 6176037"/>
                <a:gd name="connsiteY53" fmla="*/ 3131348 h 4608139"/>
                <a:gd name="connsiteX54" fmla="*/ 2199349 w 6176037"/>
                <a:gd name="connsiteY54" fmla="*/ 4476752 h 4608139"/>
                <a:gd name="connsiteX55" fmla="*/ 3293930 w 6176037"/>
                <a:gd name="connsiteY55" fmla="*/ 4321177 h 4608139"/>
                <a:gd name="connsiteX56" fmla="*/ 3322506 w 6176037"/>
                <a:gd name="connsiteY56" fmla="*/ 4379122 h 4608139"/>
                <a:gd name="connsiteX57" fmla="*/ 1516506 w 6176037"/>
                <a:gd name="connsiteY57" fmla="*/ 4578586 h 4608139"/>
                <a:gd name="connsiteX58" fmla="*/ 660 w 6176037"/>
                <a:gd name="connsiteY58" fmla="*/ 3030542 h 4608139"/>
                <a:gd name="connsiteX59" fmla="*/ 4105935 w 6176037"/>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1019 h 4608163"/>
                <a:gd name="connsiteX1" fmla="*/ 1017037 w 6171275"/>
                <a:gd name="connsiteY1" fmla="*/ 2790723 h 4608163"/>
                <a:gd name="connsiteX2" fmla="*/ 1527577 w 6171275"/>
                <a:gd name="connsiteY2" fmla="*/ 2434615 h 4608163"/>
                <a:gd name="connsiteX3" fmla="*/ 1414293 w 6171275"/>
                <a:gd name="connsiteY3" fmla="*/ 2111019 h 4608163"/>
                <a:gd name="connsiteX4" fmla="*/ 1557724 w 6171275"/>
                <a:gd name="connsiteY4" fmla="*/ 2001386 h 4608163"/>
                <a:gd name="connsiteX5" fmla="*/ 1792753 w 6171275"/>
                <a:gd name="connsiteY5" fmla="*/ 2260371 h 4608163"/>
                <a:gd name="connsiteX6" fmla="*/ 1905402 w 6171275"/>
                <a:gd name="connsiteY6" fmla="*/ 2169439 h 4608163"/>
                <a:gd name="connsiteX7" fmla="*/ 1929024 w 6171275"/>
                <a:gd name="connsiteY7" fmla="*/ 2171217 h 4608163"/>
                <a:gd name="connsiteX8" fmla="*/ 1917213 w 6171275"/>
                <a:gd name="connsiteY8" fmla="*/ 2270023 h 4608163"/>
                <a:gd name="connsiteX9" fmla="*/ 1013989 w 6171275"/>
                <a:gd name="connsiteY9" fmla="*/ 2913151 h 4608163"/>
                <a:gd name="connsiteX10" fmla="*/ 1314725 w 6171275"/>
                <a:gd name="connsiteY10" fmla="*/ 3363239 h 4608163"/>
                <a:gd name="connsiteX11" fmla="*/ 1755669 w 6171275"/>
                <a:gd name="connsiteY11" fmla="*/ 3119907 h 4608163"/>
                <a:gd name="connsiteX12" fmla="*/ 1814089 w 6171275"/>
                <a:gd name="connsiteY12" fmla="*/ 3183915 h 4608163"/>
                <a:gd name="connsiteX13" fmla="*/ 1117621 w 6171275"/>
                <a:gd name="connsiteY13" fmla="*/ 3509543 h 4608163"/>
                <a:gd name="connsiteX14" fmla="*/ 659405 w 6171275"/>
                <a:gd name="connsiteY14" fmla="*/ 2936011 h 4608163"/>
                <a:gd name="connsiteX15" fmla="*/ 1383813 w 6171275"/>
                <a:gd name="connsiteY15" fmla="*/ 2021103 h 4608163"/>
                <a:gd name="connsiteX16" fmla="*/ 1557724 w 6171275"/>
                <a:gd name="connsiteY16" fmla="*/ 2001386 h 4608163"/>
                <a:gd name="connsiteX17" fmla="*/ 3447564 w 6171275"/>
                <a:gd name="connsiteY17" fmla="*/ 1984782 h 4608163"/>
                <a:gd name="connsiteX18" fmla="*/ 3649240 w 6171275"/>
                <a:gd name="connsiteY18" fmla="*/ 2236877 h 4608163"/>
                <a:gd name="connsiteX19" fmla="*/ 3589296 w 6171275"/>
                <a:gd name="connsiteY19" fmla="*/ 3290850 h 4608163"/>
                <a:gd name="connsiteX20" fmla="*/ 3816880 w 6171275"/>
                <a:gd name="connsiteY20" fmla="*/ 3192298 h 4608163"/>
                <a:gd name="connsiteX21" fmla="*/ 3844820 w 6171275"/>
                <a:gd name="connsiteY21" fmla="*/ 3279166 h 4608163"/>
                <a:gd name="connsiteX22" fmla="*/ 3239164 w 6171275"/>
                <a:gd name="connsiteY22" fmla="*/ 3438553 h 4608163"/>
                <a:gd name="connsiteX23" fmla="*/ 3261389 w 6171275"/>
                <a:gd name="connsiteY23" fmla="*/ 2219353 h 4608163"/>
                <a:gd name="connsiteX24" fmla="*/ 2700677 w 6171275"/>
                <a:gd name="connsiteY24" fmla="*/ 3430169 h 4608163"/>
                <a:gd name="connsiteX25" fmla="*/ 2382796 w 6171275"/>
                <a:gd name="connsiteY25" fmla="*/ 3431312 h 4608163"/>
                <a:gd name="connsiteX26" fmla="*/ 2508279 w 6171275"/>
                <a:gd name="connsiteY26" fmla="*/ 2162838 h 4608163"/>
                <a:gd name="connsiteX27" fmla="*/ 2286664 w 6171275"/>
                <a:gd name="connsiteY27" fmla="*/ 2239038 h 4608163"/>
                <a:gd name="connsiteX28" fmla="*/ 2256819 w 6171275"/>
                <a:gd name="connsiteY28" fmla="*/ 2150138 h 4608163"/>
                <a:gd name="connsiteX29" fmla="*/ 2856259 w 6171275"/>
                <a:gd name="connsiteY29" fmla="*/ 1997738 h 4608163"/>
                <a:gd name="connsiteX30" fmla="*/ 2812564 w 6171275"/>
                <a:gd name="connsiteY30" fmla="*/ 2607844 h 4608163"/>
                <a:gd name="connsiteX31" fmla="*/ 3447564 w 6171275"/>
                <a:gd name="connsiteY31" fmla="*/ 1984782 h 4608163"/>
                <a:gd name="connsiteX32" fmla="*/ 4761631 w 6171275"/>
                <a:gd name="connsiteY32" fmla="*/ 1394766 h 4608163"/>
                <a:gd name="connsiteX33" fmla="*/ 4884727 w 6171275"/>
                <a:gd name="connsiteY33" fmla="*/ 1546848 h 4608163"/>
                <a:gd name="connsiteX34" fmla="*/ 4684289 w 6171275"/>
                <a:gd name="connsiteY34" fmla="*/ 1768811 h 4608163"/>
                <a:gd name="connsiteX35" fmla="*/ 4527831 w 6171275"/>
                <a:gd name="connsiteY35" fmla="*/ 1629336 h 4608163"/>
                <a:gd name="connsiteX36" fmla="*/ 4761631 w 6171275"/>
                <a:gd name="connsiteY36" fmla="*/ 1394766 h 4608163"/>
                <a:gd name="connsiteX37" fmla="*/ 4105935 w 6171275"/>
                <a:gd name="connsiteY37" fmla="*/ 27 h 4608163"/>
                <a:gd name="connsiteX38" fmla="*/ 6171275 w 6171275"/>
                <a:gd name="connsiteY38" fmla="*/ 1481958 h 4608163"/>
                <a:gd name="connsiteX39" fmla="*/ 5336607 w 6171275"/>
                <a:gd name="connsiteY39" fmla="*/ 3044406 h 4608163"/>
                <a:gd name="connsiteX40" fmla="*/ 4516283 w 6171275"/>
                <a:gd name="connsiteY40" fmla="*/ 3471000 h 4608163"/>
                <a:gd name="connsiteX41" fmla="*/ 4371051 w 6171275"/>
                <a:gd name="connsiteY41" fmla="*/ 3348858 h 4608163"/>
                <a:gd name="connsiteX42" fmla="*/ 4435344 w 6171275"/>
                <a:gd name="connsiteY42" fmla="*/ 2742434 h 4608163"/>
                <a:gd name="connsiteX43" fmla="*/ 4487778 w 6171275"/>
                <a:gd name="connsiteY43" fmla="*/ 2151724 h 4608163"/>
                <a:gd name="connsiteX44" fmla="*/ 4260607 w 6171275"/>
                <a:gd name="connsiteY44" fmla="*/ 2204113 h 4608163"/>
                <a:gd name="connsiteX45" fmla="*/ 4230762 w 6171275"/>
                <a:gd name="connsiteY45" fmla="*/ 2127913 h 4608163"/>
                <a:gd name="connsiteX46" fmla="*/ 4778608 w 6171275"/>
                <a:gd name="connsiteY46" fmla="*/ 1973926 h 4608163"/>
                <a:gd name="connsiteX47" fmla="*/ 4830633 w 6171275"/>
                <a:gd name="connsiteY47" fmla="*/ 2106640 h 4608163"/>
                <a:gd name="connsiteX48" fmla="*/ 4759194 w 6171275"/>
                <a:gd name="connsiteY48" fmla="*/ 2709097 h 4608163"/>
                <a:gd name="connsiteX49" fmla="*/ 4721419 w 6171275"/>
                <a:gd name="connsiteY49" fmla="*/ 3255543 h 4608163"/>
                <a:gd name="connsiteX50" fmla="*/ 5968757 w 6171275"/>
                <a:gd name="connsiteY50" fmla="*/ 1466878 h 4608163"/>
                <a:gd name="connsiteX51" fmla="*/ 3866857 w 6171275"/>
                <a:gd name="connsiteY51" fmla="*/ 122741 h 4608163"/>
                <a:gd name="connsiteX52" fmla="*/ 1635787 w 6171275"/>
                <a:gd name="connsiteY52" fmla="*/ 876328 h 4608163"/>
                <a:gd name="connsiteX53" fmla="*/ 218148 w 6171275"/>
                <a:gd name="connsiteY53" fmla="*/ 3131372 h 4608163"/>
                <a:gd name="connsiteX54" fmla="*/ 2199349 w 6171275"/>
                <a:gd name="connsiteY54" fmla="*/ 4476776 h 4608163"/>
                <a:gd name="connsiteX55" fmla="*/ 3293930 w 6171275"/>
                <a:gd name="connsiteY55" fmla="*/ 4321201 h 4608163"/>
                <a:gd name="connsiteX56" fmla="*/ 3322506 w 6171275"/>
                <a:gd name="connsiteY56" fmla="*/ 4379146 h 4608163"/>
                <a:gd name="connsiteX57" fmla="*/ 1516506 w 6171275"/>
                <a:gd name="connsiteY57" fmla="*/ 4578610 h 4608163"/>
                <a:gd name="connsiteX58" fmla="*/ 660 w 6171275"/>
                <a:gd name="connsiteY58" fmla="*/ 3030566 h 4608163"/>
                <a:gd name="connsiteX59" fmla="*/ 4105935 w 6171275"/>
                <a:gd name="connsiteY59" fmla="*/ 27 h 460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171275" h="4608163">
                  <a:moveTo>
                    <a:pt x="1414293" y="2111019"/>
                  </a:moveTo>
                  <a:cubicBezTo>
                    <a:pt x="1346560" y="2107294"/>
                    <a:pt x="1054460" y="2247417"/>
                    <a:pt x="1017037" y="2790723"/>
                  </a:cubicBezTo>
                  <a:lnTo>
                    <a:pt x="1527577" y="2434615"/>
                  </a:lnTo>
                  <a:cubicBezTo>
                    <a:pt x="1529609" y="2299656"/>
                    <a:pt x="1590061" y="2126598"/>
                    <a:pt x="1414293" y="2111019"/>
                  </a:cubicBezTo>
                  <a:close/>
                  <a:moveTo>
                    <a:pt x="1557724" y="2001386"/>
                  </a:moveTo>
                  <a:cubicBezTo>
                    <a:pt x="1717506" y="2003418"/>
                    <a:pt x="1825138" y="2075459"/>
                    <a:pt x="1792753" y="2260371"/>
                  </a:cubicBezTo>
                  <a:cubicBezTo>
                    <a:pt x="1857819" y="2214397"/>
                    <a:pt x="1875938" y="2193611"/>
                    <a:pt x="1905402" y="2169439"/>
                  </a:cubicBezTo>
                  <a:cubicBezTo>
                    <a:pt x="1919626" y="2170667"/>
                    <a:pt x="1911625" y="2171894"/>
                    <a:pt x="1929024" y="2171217"/>
                  </a:cubicBezTo>
                  <a:cubicBezTo>
                    <a:pt x="1930379" y="2204576"/>
                    <a:pt x="1933003" y="2247141"/>
                    <a:pt x="1917213" y="2270023"/>
                  </a:cubicBezTo>
                  <a:cubicBezTo>
                    <a:pt x="1610212" y="2529484"/>
                    <a:pt x="1318450" y="2709570"/>
                    <a:pt x="1013989" y="2913151"/>
                  </a:cubicBezTo>
                  <a:cubicBezTo>
                    <a:pt x="1029568" y="3036087"/>
                    <a:pt x="1009586" y="3344443"/>
                    <a:pt x="1314725" y="3363239"/>
                  </a:cubicBezTo>
                  <a:cubicBezTo>
                    <a:pt x="1419373" y="3349862"/>
                    <a:pt x="1536721" y="3316164"/>
                    <a:pt x="1755669" y="3119907"/>
                  </a:cubicBezTo>
                  <a:lnTo>
                    <a:pt x="1814089" y="3183915"/>
                  </a:lnTo>
                  <a:cubicBezTo>
                    <a:pt x="1742038" y="3262824"/>
                    <a:pt x="1505225" y="3518179"/>
                    <a:pt x="1117621" y="3509543"/>
                  </a:cubicBezTo>
                  <a:cubicBezTo>
                    <a:pt x="795210" y="3530456"/>
                    <a:pt x="655680" y="3265364"/>
                    <a:pt x="659405" y="2936011"/>
                  </a:cubicBezTo>
                  <a:cubicBezTo>
                    <a:pt x="698309" y="2218080"/>
                    <a:pt x="1274424" y="2032279"/>
                    <a:pt x="1383813" y="2021103"/>
                  </a:cubicBezTo>
                  <a:cubicBezTo>
                    <a:pt x="1445408" y="2007810"/>
                    <a:pt x="1504463" y="2000709"/>
                    <a:pt x="1557724" y="2001386"/>
                  </a:cubicBezTo>
                  <a:close/>
                  <a:moveTo>
                    <a:pt x="3447564" y="1984782"/>
                  </a:moveTo>
                  <a:cubicBezTo>
                    <a:pt x="3574522" y="2008997"/>
                    <a:pt x="3624771" y="2081006"/>
                    <a:pt x="3649240" y="2236877"/>
                  </a:cubicBezTo>
                  <a:cubicBezTo>
                    <a:pt x="3657199" y="2700173"/>
                    <a:pt x="3489262" y="3261259"/>
                    <a:pt x="3589296" y="3290850"/>
                  </a:cubicBezTo>
                  <a:cubicBezTo>
                    <a:pt x="3693944" y="3277473"/>
                    <a:pt x="3714772" y="3241235"/>
                    <a:pt x="3816880" y="3192298"/>
                  </a:cubicBezTo>
                  <a:cubicBezTo>
                    <a:pt x="3826193" y="3221254"/>
                    <a:pt x="3831538" y="3250210"/>
                    <a:pt x="3844820" y="3279166"/>
                  </a:cubicBezTo>
                  <a:cubicBezTo>
                    <a:pt x="3720488" y="3357779"/>
                    <a:pt x="3312590" y="3555393"/>
                    <a:pt x="3239164" y="3438553"/>
                  </a:cubicBezTo>
                  <a:cubicBezTo>
                    <a:pt x="3149863" y="3118513"/>
                    <a:pt x="3473903" y="2235567"/>
                    <a:pt x="3261389" y="2219353"/>
                  </a:cubicBezTo>
                  <a:cubicBezTo>
                    <a:pt x="3001250" y="2215839"/>
                    <a:pt x="2756092" y="2860934"/>
                    <a:pt x="2700677" y="3430169"/>
                  </a:cubicBezTo>
                  <a:lnTo>
                    <a:pt x="2382796" y="3431312"/>
                  </a:lnTo>
                  <a:cubicBezTo>
                    <a:pt x="2435714" y="3042184"/>
                    <a:pt x="2577958" y="2197932"/>
                    <a:pt x="2508279" y="2162838"/>
                  </a:cubicBezTo>
                  <a:cubicBezTo>
                    <a:pt x="2447490" y="2175369"/>
                    <a:pt x="2390804" y="2183158"/>
                    <a:pt x="2286664" y="2239038"/>
                  </a:cubicBezTo>
                  <a:cubicBezTo>
                    <a:pt x="2271424" y="2200303"/>
                    <a:pt x="2274811" y="2193318"/>
                    <a:pt x="2256819" y="2150138"/>
                  </a:cubicBezTo>
                  <a:cubicBezTo>
                    <a:pt x="2412182" y="2077748"/>
                    <a:pt x="2799618" y="1955955"/>
                    <a:pt x="2856259" y="1997738"/>
                  </a:cubicBezTo>
                  <a:cubicBezTo>
                    <a:pt x="2884284" y="2190693"/>
                    <a:pt x="2820693" y="2430933"/>
                    <a:pt x="2812564" y="2607844"/>
                  </a:cubicBezTo>
                  <a:cubicBezTo>
                    <a:pt x="2944644" y="2343853"/>
                    <a:pt x="3098314" y="2011283"/>
                    <a:pt x="3447564" y="1984782"/>
                  </a:cubicBezTo>
                  <a:close/>
                  <a:moveTo>
                    <a:pt x="4761631" y="1394766"/>
                  </a:moveTo>
                  <a:cubicBezTo>
                    <a:pt x="4822682" y="1395000"/>
                    <a:pt x="4884106" y="1442711"/>
                    <a:pt x="4884727" y="1546848"/>
                  </a:cubicBezTo>
                  <a:cubicBezTo>
                    <a:pt x="4885581" y="1690156"/>
                    <a:pt x="4755689" y="1767447"/>
                    <a:pt x="4684289" y="1768811"/>
                  </a:cubicBezTo>
                  <a:cubicBezTo>
                    <a:pt x="4601827" y="1770386"/>
                    <a:pt x="4531391" y="1716708"/>
                    <a:pt x="4527831" y="1629336"/>
                  </a:cubicBezTo>
                  <a:cubicBezTo>
                    <a:pt x="4523347" y="1519289"/>
                    <a:pt x="4621185" y="1394227"/>
                    <a:pt x="4761631" y="1394766"/>
                  </a:cubicBezTo>
                  <a:close/>
                  <a:moveTo>
                    <a:pt x="4105935" y="27"/>
                  </a:moveTo>
                  <a:cubicBezTo>
                    <a:pt x="6011464" y="-6721"/>
                    <a:pt x="6153488" y="1223799"/>
                    <a:pt x="6171275" y="1481958"/>
                  </a:cubicBezTo>
                  <a:cubicBezTo>
                    <a:pt x="6139850" y="2176679"/>
                    <a:pt x="5782302" y="2666597"/>
                    <a:pt x="5336607" y="3044406"/>
                  </a:cubicBezTo>
                  <a:cubicBezTo>
                    <a:pt x="4983120" y="3297961"/>
                    <a:pt x="4699876" y="3475072"/>
                    <a:pt x="4516283" y="3471000"/>
                  </a:cubicBezTo>
                  <a:cubicBezTo>
                    <a:pt x="4416725" y="3468792"/>
                    <a:pt x="4363366" y="3430095"/>
                    <a:pt x="4371051" y="3348858"/>
                  </a:cubicBezTo>
                  <a:cubicBezTo>
                    <a:pt x="4367086" y="3210365"/>
                    <a:pt x="4417080" y="2988390"/>
                    <a:pt x="4435344" y="2742434"/>
                  </a:cubicBezTo>
                  <a:cubicBezTo>
                    <a:pt x="4453608" y="2496478"/>
                    <a:pt x="4522853" y="2232316"/>
                    <a:pt x="4487778" y="2151724"/>
                  </a:cubicBezTo>
                  <a:cubicBezTo>
                    <a:pt x="4439687" y="2130125"/>
                    <a:pt x="4364747" y="2148233"/>
                    <a:pt x="4260607" y="2204113"/>
                  </a:cubicBezTo>
                  <a:cubicBezTo>
                    <a:pt x="4238223" y="2172522"/>
                    <a:pt x="4232879" y="2171093"/>
                    <a:pt x="4230762" y="2127913"/>
                  </a:cubicBezTo>
                  <a:cubicBezTo>
                    <a:pt x="4417875" y="2074573"/>
                    <a:pt x="4690217" y="1984530"/>
                    <a:pt x="4778608" y="1973926"/>
                  </a:cubicBezTo>
                  <a:cubicBezTo>
                    <a:pt x="4825008" y="2000543"/>
                    <a:pt x="4835402" y="2016069"/>
                    <a:pt x="4830633" y="2106640"/>
                  </a:cubicBezTo>
                  <a:cubicBezTo>
                    <a:pt x="4804378" y="2292668"/>
                    <a:pt x="4788356" y="2436897"/>
                    <a:pt x="4759194" y="2709097"/>
                  </a:cubicBezTo>
                  <a:cubicBezTo>
                    <a:pt x="4730032" y="2981297"/>
                    <a:pt x="4671430" y="3214929"/>
                    <a:pt x="4721419" y="3255543"/>
                  </a:cubicBezTo>
                  <a:cubicBezTo>
                    <a:pt x="4810372" y="3380584"/>
                    <a:pt x="5972986" y="2687793"/>
                    <a:pt x="5968757" y="1466878"/>
                  </a:cubicBezTo>
                  <a:cubicBezTo>
                    <a:pt x="5921444" y="305315"/>
                    <a:pt x="4592194" y="100516"/>
                    <a:pt x="3866857" y="122741"/>
                  </a:cubicBezTo>
                  <a:cubicBezTo>
                    <a:pt x="3185970" y="175922"/>
                    <a:pt x="2470124" y="327265"/>
                    <a:pt x="1635787" y="876328"/>
                  </a:cubicBezTo>
                  <a:cubicBezTo>
                    <a:pt x="1084819" y="1292041"/>
                    <a:pt x="211034" y="2019498"/>
                    <a:pt x="218148" y="3131372"/>
                  </a:cubicBezTo>
                  <a:cubicBezTo>
                    <a:pt x="332793" y="4158749"/>
                    <a:pt x="1331119" y="4475321"/>
                    <a:pt x="2199349" y="4476776"/>
                  </a:cubicBezTo>
                  <a:cubicBezTo>
                    <a:pt x="2831521" y="4444180"/>
                    <a:pt x="2989131" y="4377556"/>
                    <a:pt x="3293930" y="4321201"/>
                  </a:cubicBezTo>
                  <a:cubicBezTo>
                    <a:pt x="3370130" y="4336283"/>
                    <a:pt x="3339968" y="4354540"/>
                    <a:pt x="3322506" y="4379146"/>
                  </a:cubicBezTo>
                  <a:cubicBezTo>
                    <a:pt x="2992306" y="4477571"/>
                    <a:pt x="2416246" y="4684946"/>
                    <a:pt x="1516506" y="4578610"/>
                  </a:cubicBezTo>
                  <a:cubicBezTo>
                    <a:pt x="670908" y="4432053"/>
                    <a:pt x="-24456" y="3909202"/>
                    <a:pt x="660" y="3030566"/>
                  </a:cubicBezTo>
                  <a:cubicBezTo>
                    <a:pt x="31351" y="1956887"/>
                    <a:pt x="1479337" y="157514"/>
                    <a:pt x="4105935" y="2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grpSp>
    </p:spTree>
    <p:extLst>
      <p:ext uri="{BB962C8B-B14F-4D97-AF65-F5344CB8AC3E}">
        <p14:creationId xmlns:p14="http://schemas.microsoft.com/office/powerpoint/2010/main" val="2127430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émonstration">
    <p:bg>
      <p:bgPr>
        <a:solidFill>
          <a:srgbClr val="962D3E"/>
        </a:solidFill>
        <a:effectLst/>
      </p:bgPr>
    </p:bg>
    <p:spTree>
      <p:nvGrpSpPr>
        <p:cNvPr id="1" name=""/>
        <p:cNvGrpSpPr/>
        <p:nvPr/>
      </p:nvGrpSpPr>
      <p:grpSpPr>
        <a:xfrm>
          <a:off x="0" y="0"/>
          <a:ext cx="0" cy="0"/>
          <a:chOff x="0" y="0"/>
          <a:chExt cx="0" cy="0"/>
        </a:xfrm>
      </p:grpSpPr>
      <p:sp>
        <p:nvSpPr>
          <p:cNvPr id="12" name="Titre Module"/>
          <p:cNvSpPr>
            <a:spLocks noGrp="1"/>
          </p:cNvSpPr>
          <p:nvPr>
            <p:ph type="body" sz="quarter" idx="14" hasCustomPrompt="1"/>
          </p:nvPr>
        </p:nvSpPr>
        <p:spPr>
          <a:xfrm>
            <a:off x="339365" y="193023"/>
            <a:ext cx="11556000" cy="429896"/>
          </a:xfrm>
          <a:effectLst/>
        </p:spPr>
        <p:txBody>
          <a:bodyPr lIns="0" tIns="0" rIns="0" bIns="0" anchor="b" anchorCtr="0">
            <a:normAutofit/>
          </a:bodyPr>
          <a:lstStyle>
            <a:lvl1pPr marL="0" indent="0" algn="l">
              <a:buNone/>
              <a:defRPr sz="2400">
                <a:solidFill>
                  <a:schemeClr val="bg1">
                    <a:lumMod val="85000"/>
                  </a:schemeClr>
                </a:solidFill>
                <a:effectLst/>
                <a:latin typeface="Segoe UI Light" panose="020B0502040204020203" pitchFamily="34" charset="0"/>
                <a:cs typeface="Segoe UI Light" panose="020B0502040204020203" pitchFamily="34" charset="0"/>
              </a:defRPr>
            </a:lvl1pPr>
            <a:lvl2pPr marL="457200" indent="0" algn="l">
              <a:buNone/>
              <a:defRPr>
                <a:solidFill>
                  <a:srgbClr val="343642"/>
                </a:solidFill>
                <a:latin typeface="+mn-lt"/>
              </a:defRPr>
            </a:lvl2pPr>
            <a:lvl3pPr marL="914400" indent="0" algn="l">
              <a:buNone/>
              <a:defRPr>
                <a:solidFill>
                  <a:srgbClr val="343642"/>
                </a:solidFill>
                <a:latin typeface="+mn-lt"/>
              </a:defRPr>
            </a:lvl3pPr>
            <a:lvl4pPr marL="1371600" indent="0" algn="l">
              <a:buNone/>
              <a:defRPr>
                <a:solidFill>
                  <a:srgbClr val="343642"/>
                </a:solidFill>
                <a:latin typeface="+mn-lt"/>
              </a:defRPr>
            </a:lvl4pPr>
            <a:lvl5pPr marL="1828800" indent="0" algn="l">
              <a:buNone/>
              <a:defRPr>
                <a:solidFill>
                  <a:srgbClr val="343642"/>
                </a:solidFill>
                <a:latin typeface="+mn-lt"/>
              </a:defRPr>
            </a:lvl5pPr>
          </a:lstStyle>
          <a:p>
            <a:pPr lvl="0"/>
            <a:r>
              <a:rPr lang="fr-FR" dirty="0"/>
              <a:t>Nom du module</a:t>
            </a:r>
          </a:p>
        </p:txBody>
      </p:sp>
      <p:sp>
        <p:nvSpPr>
          <p:cNvPr id="4" name="Zone Texte"/>
          <p:cNvSpPr txBox="1"/>
          <p:nvPr userDrawn="1"/>
        </p:nvSpPr>
        <p:spPr>
          <a:xfrm>
            <a:off x="1524000" y="1365956"/>
            <a:ext cx="9144000" cy="3826933"/>
          </a:xfrm>
          <a:prstGeom prst="rect">
            <a:avLst/>
          </a:prstGeom>
          <a:effectLst/>
        </p:spPr>
        <p:txBody>
          <a:bodyPr vert="horz" wrap="square" lIns="91440" tIns="45720" rIns="91440" bIns="45720" rtlCol="0" anchor="ctr" anchorCtr="0">
            <a:normAutofit/>
          </a:bodyPr>
          <a:lstStyle/>
          <a:p>
            <a:pPr algn="ctr"/>
            <a:r>
              <a:rPr lang="fr-FR" sz="6000" kern="1200" dirty="0">
                <a:solidFill>
                  <a:schemeClr val="bg1"/>
                </a:solidFill>
                <a:effectLst/>
                <a:latin typeface="Segoe UI Light" panose="020B0502040204020203" pitchFamily="34" charset="0"/>
                <a:ea typeface="+mj-ea"/>
                <a:cs typeface="Segoe UI Light" panose="020B0502040204020203" pitchFamily="34" charset="0"/>
              </a:rPr>
              <a:t>Démonstration</a:t>
            </a:r>
          </a:p>
        </p:txBody>
      </p:sp>
      <p:sp>
        <p:nvSpPr>
          <p:cNvPr id="11" name="Titre 1"/>
          <p:cNvSpPr>
            <a:spLocks noGrp="1"/>
          </p:cNvSpPr>
          <p:nvPr>
            <p:ph type="title"/>
          </p:nvPr>
        </p:nvSpPr>
        <p:spPr>
          <a:xfrm>
            <a:off x="339365" y="636411"/>
            <a:ext cx="11558596" cy="609398"/>
          </a:xfrm>
          <a:effectLst/>
        </p:spPr>
        <p:txBody>
          <a:bodyPr lIns="0" tIns="0" rIns="0" bIns="0" anchor="t" anchorCtr="0">
            <a:spAutoFit/>
          </a:bodyPr>
          <a:lstStyle>
            <a:lvl1pPr>
              <a:defRPr>
                <a:solidFill>
                  <a:schemeClr val="bg1"/>
                </a:solidFill>
                <a:effectLst/>
                <a:latin typeface="Segoe UI Light" panose="020B0502040204020203" pitchFamily="34" charset="0"/>
                <a:cs typeface="Segoe UI Light" panose="020B0502040204020203" pitchFamily="34" charset="0"/>
              </a:defRPr>
            </a:lvl1pPr>
          </a:lstStyle>
          <a:p>
            <a:r>
              <a:rPr lang="fr-FR" dirty="0"/>
              <a:t>Modifiez le style du titre</a:t>
            </a:r>
          </a:p>
        </p:txBody>
      </p:sp>
      <p:sp>
        <p:nvSpPr>
          <p:cNvPr id="6" name="Numérotation"/>
          <p:cNvSpPr>
            <a:spLocks noGrp="1"/>
          </p:cNvSpPr>
          <p:nvPr>
            <p:ph type="sldNum" sz="quarter" idx="12"/>
          </p:nvPr>
        </p:nvSpPr>
        <p:spPr>
          <a:xfrm>
            <a:off x="9154762" y="6173787"/>
            <a:ext cx="2743200" cy="365125"/>
          </a:xfrm>
          <a:prstGeom prst="rect">
            <a:avLst/>
          </a:prstGeom>
        </p:spPr>
        <p:txBody>
          <a:bodyPr lIns="0" tIns="0" rIns="0" bIns="0" anchor="b" anchorCtr="0"/>
          <a:lstStyle>
            <a:lvl1pPr>
              <a:defRPr>
                <a:solidFill>
                  <a:schemeClr val="bg1"/>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grpSp>
        <p:nvGrpSpPr>
          <p:cNvPr id="8" name="Logo ENI">
            <a:extLst>
              <a:ext uri="{FF2B5EF4-FFF2-40B4-BE49-F238E27FC236}">
                <a16:creationId xmlns:a16="http://schemas.microsoft.com/office/drawing/2014/main" id="{8493B021-3B6D-4215-BF63-89157F8237B2}"/>
              </a:ext>
            </a:extLst>
          </p:cNvPr>
          <p:cNvGrpSpPr/>
          <p:nvPr userDrawn="1"/>
        </p:nvGrpSpPr>
        <p:grpSpPr>
          <a:xfrm>
            <a:off x="338654" y="5699158"/>
            <a:ext cx="840465" cy="839754"/>
            <a:chOff x="1851544" y="-860783"/>
            <a:chExt cx="8866612" cy="8859113"/>
          </a:xfrm>
        </p:grpSpPr>
        <p:sp>
          <p:nvSpPr>
            <p:cNvPr id="9" name="Fond Bleu">
              <a:extLst>
                <a:ext uri="{FF2B5EF4-FFF2-40B4-BE49-F238E27FC236}">
                  <a16:creationId xmlns:a16="http://schemas.microsoft.com/office/drawing/2014/main" id="{BCB3D078-F833-482F-9AC7-848629DE7928}"/>
                </a:ext>
              </a:extLst>
            </p:cNvPr>
            <p:cNvSpPr/>
            <p:nvPr/>
          </p:nvSpPr>
          <p:spPr>
            <a:xfrm>
              <a:off x="1851544" y="-860783"/>
              <a:ext cx="8866612" cy="8859113"/>
            </a:xfrm>
            <a:prstGeom prst="rect">
              <a:avLst/>
            </a:prstGeom>
            <a:solidFill>
              <a:srgbClr val="114A8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Trait Horizontal">
              <a:extLst>
                <a:ext uri="{FF2B5EF4-FFF2-40B4-BE49-F238E27FC236}">
                  <a16:creationId xmlns:a16="http://schemas.microsoft.com/office/drawing/2014/main" id="{A70B4531-8455-479B-BFBA-0CD4F4F05638}"/>
                </a:ext>
              </a:extLst>
            </p:cNvPr>
            <p:cNvSpPr/>
            <p:nvPr userDrawn="1"/>
          </p:nvSpPr>
          <p:spPr>
            <a:xfrm>
              <a:off x="3595686" y="6624638"/>
              <a:ext cx="5400672" cy="95253"/>
            </a:xfrm>
            <a:prstGeom prst="rect">
              <a:avLst/>
            </a:prstGeom>
            <a:solidFill>
              <a:srgbClr val="FFFE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Sigle ENI">
              <a:extLst>
                <a:ext uri="{FF2B5EF4-FFF2-40B4-BE49-F238E27FC236}">
                  <a16:creationId xmlns:a16="http://schemas.microsoft.com/office/drawing/2014/main" id="{582795EA-907B-4CDA-B413-42482EBAFE79}"/>
                </a:ext>
              </a:extLst>
            </p:cNvPr>
            <p:cNvSpPr/>
            <p:nvPr userDrawn="1"/>
          </p:nvSpPr>
          <p:spPr>
            <a:xfrm>
              <a:off x="3183859" y="787368"/>
              <a:ext cx="6171271" cy="4608162"/>
            </a:xfrm>
            <a:custGeom>
              <a:avLst/>
              <a:gdLst>
                <a:gd name="connsiteX0" fmla="*/ 1414322 w 6176635"/>
                <a:gd name="connsiteY0" fmla="*/ 2125347 h 4646002"/>
                <a:gd name="connsiteX1" fmla="*/ 1017066 w 6176635"/>
                <a:gd name="connsiteY1" fmla="*/ 2805051 h 4646002"/>
                <a:gd name="connsiteX2" fmla="*/ 1527606 w 6176635"/>
                <a:gd name="connsiteY2" fmla="*/ 2448943 h 4646002"/>
                <a:gd name="connsiteX3" fmla="*/ 1414322 w 6176635"/>
                <a:gd name="connsiteY3" fmla="*/ 2125347 h 4646002"/>
                <a:gd name="connsiteX4" fmla="*/ 1557753 w 6176635"/>
                <a:gd name="connsiteY4" fmla="*/ 2015714 h 4646002"/>
                <a:gd name="connsiteX5" fmla="*/ 1792782 w 6176635"/>
                <a:gd name="connsiteY5" fmla="*/ 2274699 h 4646002"/>
                <a:gd name="connsiteX6" fmla="*/ 1905431 w 6176635"/>
                <a:gd name="connsiteY6" fmla="*/ 2183767 h 4646002"/>
                <a:gd name="connsiteX7" fmla="*/ 1929053 w 6176635"/>
                <a:gd name="connsiteY7" fmla="*/ 2185545 h 4646002"/>
                <a:gd name="connsiteX8" fmla="*/ 1917242 w 6176635"/>
                <a:gd name="connsiteY8" fmla="*/ 2284351 h 4646002"/>
                <a:gd name="connsiteX9" fmla="*/ 1014018 w 6176635"/>
                <a:gd name="connsiteY9" fmla="*/ 2927479 h 4646002"/>
                <a:gd name="connsiteX10" fmla="*/ 1314754 w 6176635"/>
                <a:gd name="connsiteY10" fmla="*/ 3377567 h 4646002"/>
                <a:gd name="connsiteX11" fmla="*/ 1755698 w 6176635"/>
                <a:gd name="connsiteY11" fmla="*/ 3134235 h 4646002"/>
                <a:gd name="connsiteX12" fmla="*/ 1814118 w 6176635"/>
                <a:gd name="connsiteY12" fmla="*/ 3198243 h 4646002"/>
                <a:gd name="connsiteX13" fmla="*/ 1117650 w 6176635"/>
                <a:gd name="connsiteY13" fmla="*/ 3523871 h 4646002"/>
                <a:gd name="connsiteX14" fmla="*/ 659434 w 6176635"/>
                <a:gd name="connsiteY14" fmla="*/ 2950339 h 4646002"/>
                <a:gd name="connsiteX15" fmla="*/ 1383842 w 6176635"/>
                <a:gd name="connsiteY15" fmla="*/ 2035431 h 4646002"/>
                <a:gd name="connsiteX16" fmla="*/ 1557753 w 6176635"/>
                <a:gd name="connsiteY16" fmla="*/ 2015714 h 4646002"/>
                <a:gd name="connsiteX17" fmla="*/ 3447593 w 6176635"/>
                <a:gd name="connsiteY17" fmla="*/ 1999110 h 4646002"/>
                <a:gd name="connsiteX18" fmla="*/ 3649269 w 6176635"/>
                <a:gd name="connsiteY18" fmla="*/ 2251205 h 4646002"/>
                <a:gd name="connsiteX19" fmla="*/ 3589325 w 6176635"/>
                <a:gd name="connsiteY19" fmla="*/ 3305178 h 4646002"/>
                <a:gd name="connsiteX20" fmla="*/ 3816909 w 6176635"/>
                <a:gd name="connsiteY20" fmla="*/ 3206626 h 4646002"/>
                <a:gd name="connsiteX21" fmla="*/ 3844849 w 6176635"/>
                <a:gd name="connsiteY21" fmla="*/ 3293494 h 4646002"/>
                <a:gd name="connsiteX22" fmla="*/ 3239193 w 6176635"/>
                <a:gd name="connsiteY22" fmla="*/ 3452881 h 4646002"/>
                <a:gd name="connsiteX23" fmla="*/ 3261418 w 6176635"/>
                <a:gd name="connsiteY23" fmla="*/ 2233681 h 4646002"/>
                <a:gd name="connsiteX24" fmla="*/ 2700706 w 6176635"/>
                <a:gd name="connsiteY24" fmla="*/ 3444497 h 4646002"/>
                <a:gd name="connsiteX25" fmla="*/ 2382825 w 6176635"/>
                <a:gd name="connsiteY25" fmla="*/ 3445640 h 4646002"/>
                <a:gd name="connsiteX26" fmla="*/ 2508308 w 6176635"/>
                <a:gd name="connsiteY26" fmla="*/ 2177166 h 4646002"/>
                <a:gd name="connsiteX27" fmla="*/ 2286693 w 6176635"/>
                <a:gd name="connsiteY27" fmla="*/ 2253366 h 4646002"/>
                <a:gd name="connsiteX28" fmla="*/ 2256848 w 6176635"/>
                <a:gd name="connsiteY28" fmla="*/ 2164466 h 4646002"/>
                <a:gd name="connsiteX29" fmla="*/ 2856288 w 6176635"/>
                <a:gd name="connsiteY29" fmla="*/ 2012066 h 4646002"/>
                <a:gd name="connsiteX30" fmla="*/ 2812593 w 6176635"/>
                <a:gd name="connsiteY30" fmla="*/ 2622172 h 4646002"/>
                <a:gd name="connsiteX31" fmla="*/ 3447593 w 6176635"/>
                <a:gd name="connsiteY31" fmla="*/ 1999110 h 4646002"/>
                <a:gd name="connsiteX32" fmla="*/ 4761660 w 6176635"/>
                <a:gd name="connsiteY32" fmla="*/ 1409094 h 4646002"/>
                <a:gd name="connsiteX33" fmla="*/ 4884756 w 6176635"/>
                <a:gd name="connsiteY33" fmla="*/ 1561176 h 4646002"/>
                <a:gd name="connsiteX34" fmla="*/ 4684318 w 6176635"/>
                <a:gd name="connsiteY34" fmla="*/ 1783139 h 4646002"/>
                <a:gd name="connsiteX35" fmla="*/ 4527860 w 6176635"/>
                <a:gd name="connsiteY35" fmla="*/ 1643664 h 4646002"/>
                <a:gd name="connsiteX36" fmla="*/ 4761660 w 6176635"/>
                <a:gd name="connsiteY36" fmla="*/ 1409094 h 4646002"/>
                <a:gd name="connsiteX37" fmla="*/ 4375282 w 6176635"/>
                <a:gd name="connsiteY37" fmla="*/ 1401 h 4646002"/>
                <a:gd name="connsiteX38" fmla="*/ 6176066 w 6176635"/>
                <a:gd name="connsiteY38" fmla="*/ 1470886 h 4646002"/>
                <a:gd name="connsiteX39" fmla="*/ 5336636 w 6176635"/>
                <a:gd name="connsiteY39" fmla="*/ 3058734 h 4646002"/>
                <a:gd name="connsiteX40" fmla="*/ 4516312 w 6176635"/>
                <a:gd name="connsiteY40" fmla="*/ 3485328 h 4646002"/>
                <a:gd name="connsiteX41" fmla="*/ 4371080 w 6176635"/>
                <a:gd name="connsiteY41" fmla="*/ 3363186 h 4646002"/>
                <a:gd name="connsiteX42" fmla="*/ 4435373 w 6176635"/>
                <a:gd name="connsiteY42" fmla="*/ 2756762 h 4646002"/>
                <a:gd name="connsiteX43" fmla="*/ 4487807 w 6176635"/>
                <a:gd name="connsiteY43" fmla="*/ 2166052 h 4646002"/>
                <a:gd name="connsiteX44" fmla="*/ 4260636 w 6176635"/>
                <a:gd name="connsiteY44" fmla="*/ 2218441 h 4646002"/>
                <a:gd name="connsiteX45" fmla="*/ 4230791 w 6176635"/>
                <a:gd name="connsiteY45" fmla="*/ 2142241 h 4646002"/>
                <a:gd name="connsiteX46" fmla="*/ 4778637 w 6176635"/>
                <a:gd name="connsiteY46" fmla="*/ 1988254 h 4646002"/>
                <a:gd name="connsiteX47" fmla="*/ 4830662 w 6176635"/>
                <a:gd name="connsiteY47" fmla="*/ 2120968 h 4646002"/>
                <a:gd name="connsiteX48" fmla="*/ 4759223 w 6176635"/>
                <a:gd name="connsiteY48" fmla="*/ 2723425 h 4646002"/>
                <a:gd name="connsiteX49" fmla="*/ 4721448 w 6176635"/>
                <a:gd name="connsiteY49" fmla="*/ 3269871 h 4646002"/>
                <a:gd name="connsiteX50" fmla="*/ 5981486 w 6176635"/>
                <a:gd name="connsiteY50" fmla="*/ 1481206 h 4646002"/>
                <a:gd name="connsiteX51" fmla="*/ 3839264 w 6176635"/>
                <a:gd name="connsiteY51" fmla="*/ 122306 h 4646002"/>
                <a:gd name="connsiteX52" fmla="*/ 1616766 w 6176635"/>
                <a:gd name="connsiteY52" fmla="*/ 890656 h 4646002"/>
                <a:gd name="connsiteX53" fmla="*/ 205477 w 6176635"/>
                <a:gd name="connsiteY53" fmla="*/ 3031400 h 4646002"/>
                <a:gd name="connsiteX54" fmla="*/ 2199378 w 6176635"/>
                <a:gd name="connsiteY54" fmla="*/ 4491104 h 4646002"/>
                <a:gd name="connsiteX55" fmla="*/ 3293959 w 6176635"/>
                <a:gd name="connsiteY55" fmla="*/ 4335529 h 4646002"/>
                <a:gd name="connsiteX56" fmla="*/ 3322535 w 6176635"/>
                <a:gd name="connsiteY56" fmla="*/ 4393474 h 4646002"/>
                <a:gd name="connsiteX57" fmla="*/ 1550091 w 6176635"/>
                <a:gd name="connsiteY57" fmla="*/ 4618105 h 4646002"/>
                <a:gd name="connsiteX58" fmla="*/ 689 w 6176635"/>
                <a:gd name="connsiteY58" fmla="*/ 3044894 h 4646002"/>
                <a:gd name="connsiteX59" fmla="*/ 4105964 w 6176635"/>
                <a:gd name="connsiteY59" fmla="*/ 4830 h 4646002"/>
                <a:gd name="connsiteX60" fmla="*/ 4375282 w 6176635"/>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2 w 6176136"/>
                <a:gd name="connsiteY0" fmla="*/ 2125347 h 4646002"/>
                <a:gd name="connsiteX1" fmla="*/ 1017066 w 6176136"/>
                <a:gd name="connsiteY1" fmla="*/ 2805051 h 4646002"/>
                <a:gd name="connsiteX2" fmla="*/ 1527606 w 6176136"/>
                <a:gd name="connsiteY2" fmla="*/ 2448943 h 4646002"/>
                <a:gd name="connsiteX3" fmla="*/ 1414322 w 6176136"/>
                <a:gd name="connsiteY3" fmla="*/ 2125347 h 4646002"/>
                <a:gd name="connsiteX4" fmla="*/ 1557753 w 6176136"/>
                <a:gd name="connsiteY4" fmla="*/ 2015714 h 4646002"/>
                <a:gd name="connsiteX5" fmla="*/ 1792782 w 6176136"/>
                <a:gd name="connsiteY5" fmla="*/ 2274699 h 4646002"/>
                <a:gd name="connsiteX6" fmla="*/ 1905431 w 6176136"/>
                <a:gd name="connsiteY6" fmla="*/ 2183767 h 4646002"/>
                <a:gd name="connsiteX7" fmla="*/ 1929053 w 6176136"/>
                <a:gd name="connsiteY7" fmla="*/ 2185545 h 4646002"/>
                <a:gd name="connsiteX8" fmla="*/ 1917242 w 6176136"/>
                <a:gd name="connsiteY8" fmla="*/ 2284351 h 4646002"/>
                <a:gd name="connsiteX9" fmla="*/ 1014018 w 6176136"/>
                <a:gd name="connsiteY9" fmla="*/ 2927479 h 4646002"/>
                <a:gd name="connsiteX10" fmla="*/ 1314754 w 6176136"/>
                <a:gd name="connsiteY10" fmla="*/ 3377567 h 4646002"/>
                <a:gd name="connsiteX11" fmla="*/ 1755698 w 6176136"/>
                <a:gd name="connsiteY11" fmla="*/ 3134235 h 4646002"/>
                <a:gd name="connsiteX12" fmla="*/ 1814118 w 6176136"/>
                <a:gd name="connsiteY12" fmla="*/ 3198243 h 4646002"/>
                <a:gd name="connsiteX13" fmla="*/ 1117650 w 6176136"/>
                <a:gd name="connsiteY13" fmla="*/ 3523871 h 4646002"/>
                <a:gd name="connsiteX14" fmla="*/ 659434 w 6176136"/>
                <a:gd name="connsiteY14" fmla="*/ 2950339 h 4646002"/>
                <a:gd name="connsiteX15" fmla="*/ 1383842 w 6176136"/>
                <a:gd name="connsiteY15" fmla="*/ 2035431 h 4646002"/>
                <a:gd name="connsiteX16" fmla="*/ 1557753 w 6176136"/>
                <a:gd name="connsiteY16" fmla="*/ 2015714 h 4646002"/>
                <a:gd name="connsiteX17" fmla="*/ 3447593 w 6176136"/>
                <a:gd name="connsiteY17" fmla="*/ 1999110 h 4646002"/>
                <a:gd name="connsiteX18" fmla="*/ 3649269 w 6176136"/>
                <a:gd name="connsiteY18" fmla="*/ 2251205 h 4646002"/>
                <a:gd name="connsiteX19" fmla="*/ 3589325 w 6176136"/>
                <a:gd name="connsiteY19" fmla="*/ 3305178 h 4646002"/>
                <a:gd name="connsiteX20" fmla="*/ 3816909 w 6176136"/>
                <a:gd name="connsiteY20" fmla="*/ 3206626 h 4646002"/>
                <a:gd name="connsiteX21" fmla="*/ 3844849 w 6176136"/>
                <a:gd name="connsiteY21" fmla="*/ 3293494 h 4646002"/>
                <a:gd name="connsiteX22" fmla="*/ 3239193 w 6176136"/>
                <a:gd name="connsiteY22" fmla="*/ 3452881 h 4646002"/>
                <a:gd name="connsiteX23" fmla="*/ 3261418 w 6176136"/>
                <a:gd name="connsiteY23" fmla="*/ 2233681 h 4646002"/>
                <a:gd name="connsiteX24" fmla="*/ 2700706 w 6176136"/>
                <a:gd name="connsiteY24" fmla="*/ 3444497 h 4646002"/>
                <a:gd name="connsiteX25" fmla="*/ 2382825 w 6176136"/>
                <a:gd name="connsiteY25" fmla="*/ 3445640 h 4646002"/>
                <a:gd name="connsiteX26" fmla="*/ 2508308 w 6176136"/>
                <a:gd name="connsiteY26" fmla="*/ 2177166 h 4646002"/>
                <a:gd name="connsiteX27" fmla="*/ 2286693 w 6176136"/>
                <a:gd name="connsiteY27" fmla="*/ 2253366 h 4646002"/>
                <a:gd name="connsiteX28" fmla="*/ 2256848 w 6176136"/>
                <a:gd name="connsiteY28" fmla="*/ 2164466 h 4646002"/>
                <a:gd name="connsiteX29" fmla="*/ 2856288 w 6176136"/>
                <a:gd name="connsiteY29" fmla="*/ 2012066 h 4646002"/>
                <a:gd name="connsiteX30" fmla="*/ 2812593 w 6176136"/>
                <a:gd name="connsiteY30" fmla="*/ 2622172 h 4646002"/>
                <a:gd name="connsiteX31" fmla="*/ 3447593 w 6176136"/>
                <a:gd name="connsiteY31" fmla="*/ 1999110 h 4646002"/>
                <a:gd name="connsiteX32" fmla="*/ 4761660 w 6176136"/>
                <a:gd name="connsiteY32" fmla="*/ 1409094 h 4646002"/>
                <a:gd name="connsiteX33" fmla="*/ 4884756 w 6176136"/>
                <a:gd name="connsiteY33" fmla="*/ 1561176 h 4646002"/>
                <a:gd name="connsiteX34" fmla="*/ 4684318 w 6176136"/>
                <a:gd name="connsiteY34" fmla="*/ 1783139 h 4646002"/>
                <a:gd name="connsiteX35" fmla="*/ 4527860 w 6176136"/>
                <a:gd name="connsiteY35" fmla="*/ 1643664 h 4646002"/>
                <a:gd name="connsiteX36" fmla="*/ 4761660 w 6176136"/>
                <a:gd name="connsiteY36" fmla="*/ 1409094 h 4646002"/>
                <a:gd name="connsiteX37" fmla="*/ 4375282 w 6176136"/>
                <a:gd name="connsiteY37" fmla="*/ 1401 h 4646002"/>
                <a:gd name="connsiteX38" fmla="*/ 6176066 w 6176136"/>
                <a:gd name="connsiteY38" fmla="*/ 1470886 h 4646002"/>
                <a:gd name="connsiteX39" fmla="*/ 5336636 w 6176136"/>
                <a:gd name="connsiteY39" fmla="*/ 3058734 h 4646002"/>
                <a:gd name="connsiteX40" fmla="*/ 4516312 w 6176136"/>
                <a:gd name="connsiteY40" fmla="*/ 3485328 h 4646002"/>
                <a:gd name="connsiteX41" fmla="*/ 4371080 w 6176136"/>
                <a:gd name="connsiteY41" fmla="*/ 3363186 h 4646002"/>
                <a:gd name="connsiteX42" fmla="*/ 4435373 w 6176136"/>
                <a:gd name="connsiteY42" fmla="*/ 2756762 h 4646002"/>
                <a:gd name="connsiteX43" fmla="*/ 4487807 w 6176136"/>
                <a:gd name="connsiteY43" fmla="*/ 2166052 h 4646002"/>
                <a:gd name="connsiteX44" fmla="*/ 4260636 w 6176136"/>
                <a:gd name="connsiteY44" fmla="*/ 2218441 h 4646002"/>
                <a:gd name="connsiteX45" fmla="*/ 4230791 w 6176136"/>
                <a:gd name="connsiteY45" fmla="*/ 2142241 h 4646002"/>
                <a:gd name="connsiteX46" fmla="*/ 4778637 w 6176136"/>
                <a:gd name="connsiteY46" fmla="*/ 1988254 h 4646002"/>
                <a:gd name="connsiteX47" fmla="*/ 4830662 w 6176136"/>
                <a:gd name="connsiteY47" fmla="*/ 2120968 h 4646002"/>
                <a:gd name="connsiteX48" fmla="*/ 4759223 w 6176136"/>
                <a:gd name="connsiteY48" fmla="*/ 2723425 h 4646002"/>
                <a:gd name="connsiteX49" fmla="*/ 4721448 w 6176136"/>
                <a:gd name="connsiteY49" fmla="*/ 3269871 h 4646002"/>
                <a:gd name="connsiteX50" fmla="*/ 5981486 w 6176136"/>
                <a:gd name="connsiteY50" fmla="*/ 1481206 h 4646002"/>
                <a:gd name="connsiteX51" fmla="*/ 3839264 w 6176136"/>
                <a:gd name="connsiteY51" fmla="*/ 122306 h 4646002"/>
                <a:gd name="connsiteX52" fmla="*/ 1616766 w 6176136"/>
                <a:gd name="connsiteY52" fmla="*/ 890656 h 4646002"/>
                <a:gd name="connsiteX53" fmla="*/ 205477 w 6176136"/>
                <a:gd name="connsiteY53" fmla="*/ 3031400 h 4646002"/>
                <a:gd name="connsiteX54" fmla="*/ 2199378 w 6176136"/>
                <a:gd name="connsiteY54" fmla="*/ 4491104 h 4646002"/>
                <a:gd name="connsiteX55" fmla="*/ 3293959 w 6176136"/>
                <a:gd name="connsiteY55" fmla="*/ 4335529 h 4646002"/>
                <a:gd name="connsiteX56" fmla="*/ 3322535 w 6176136"/>
                <a:gd name="connsiteY56" fmla="*/ 4393474 h 4646002"/>
                <a:gd name="connsiteX57" fmla="*/ 1550091 w 6176136"/>
                <a:gd name="connsiteY57" fmla="*/ 4618105 h 4646002"/>
                <a:gd name="connsiteX58" fmla="*/ 689 w 6176136"/>
                <a:gd name="connsiteY58" fmla="*/ 3044894 h 4646002"/>
                <a:gd name="connsiteX59" fmla="*/ 4105964 w 6176136"/>
                <a:gd name="connsiteY59" fmla="*/ 4830 h 4646002"/>
                <a:gd name="connsiteX60" fmla="*/ 4375282 w 6176136"/>
                <a:gd name="connsiteY60" fmla="*/ 1401 h 4646002"/>
                <a:gd name="connsiteX0" fmla="*/ 1414327 w 6176141"/>
                <a:gd name="connsiteY0" fmla="*/ 2125347 h 4634356"/>
                <a:gd name="connsiteX1" fmla="*/ 1017071 w 6176141"/>
                <a:gd name="connsiteY1" fmla="*/ 2805051 h 4634356"/>
                <a:gd name="connsiteX2" fmla="*/ 1527611 w 6176141"/>
                <a:gd name="connsiteY2" fmla="*/ 2448943 h 4634356"/>
                <a:gd name="connsiteX3" fmla="*/ 1414327 w 6176141"/>
                <a:gd name="connsiteY3" fmla="*/ 2125347 h 4634356"/>
                <a:gd name="connsiteX4" fmla="*/ 1557758 w 6176141"/>
                <a:gd name="connsiteY4" fmla="*/ 2015714 h 4634356"/>
                <a:gd name="connsiteX5" fmla="*/ 1792787 w 6176141"/>
                <a:gd name="connsiteY5" fmla="*/ 2274699 h 4634356"/>
                <a:gd name="connsiteX6" fmla="*/ 1905436 w 6176141"/>
                <a:gd name="connsiteY6" fmla="*/ 2183767 h 4634356"/>
                <a:gd name="connsiteX7" fmla="*/ 1929058 w 6176141"/>
                <a:gd name="connsiteY7" fmla="*/ 2185545 h 4634356"/>
                <a:gd name="connsiteX8" fmla="*/ 1917247 w 6176141"/>
                <a:gd name="connsiteY8" fmla="*/ 2284351 h 4634356"/>
                <a:gd name="connsiteX9" fmla="*/ 1014023 w 6176141"/>
                <a:gd name="connsiteY9" fmla="*/ 2927479 h 4634356"/>
                <a:gd name="connsiteX10" fmla="*/ 1314759 w 6176141"/>
                <a:gd name="connsiteY10" fmla="*/ 3377567 h 4634356"/>
                <a:gd name="connsiteX11" fmla="*/ 1755703 w 6176141"/>
                <a:gd name="connsiteY11" fmla="*/ 3134235 h 4634356"/>
                <a:gd name="connsiteX12" fmla="*/ 1814123 w 6176141"/>
                <a:gd name="connsiteY12" fmla="*/ 3198243 h 4634356"/>
                <a:gd name="connsiteX13" fmla="*/ 1117655 w 6176141"/>
                <a:gd name="connsiteY13" fmla="*/ 3523871 h 4634356"/>
                <a:gd name="connsiteX14" fmla="*/ 659439 w 6176141"/>
                <a:gd name="connsiteY14" fmla="*/ 2950339 h 4634356"/>
                <a:gd name="connsiteX15" fmla="*/ 1383847 w 6176141"/>
                <a:gd name="connsiteY15" fmla="*/ 2035431 h 4634356"/>
                <a:gd name="connsiteX16" fmla="*/ 1557758 w 6176141"/>
                <a:gd name="connsiteY16" fmla="*/ 2015714 h 4634356"/>
                <a:gd name="connsiteX17" fmla="*/ 3447598 w 6176141"/>
                <a:gd name="connsiteY17" fmla="*/ 1999110 h 4634356"/>
                <a:gd name="connsiteX18" fmla="*/ 3649274 w 6176141"/>
                <a:gd name="connsiteY18" fmla="*/ 2251205 h 4634356"/>
                <a:gd name="connsiteX19" fmla="*/ 3589330 w 6176141"/>
                <a:gd name="connsiteY19" fmla="*/ 3305178 h 4634356"/>
                <a:gd name="connsiteX20" fmla="*/ 3816914 w 6176141"/>
                <a:gd name="connsiteY20" fmla="*/ 3206626 h 4634356"/>
                <a:gd name="connsiteX21" fmla="*/ 3844854 w 6176141"/>
                <a:gd name="connsiteY21" fmla="*/ 3293494 h 4634356"/>
                <a:gd name="connsiteX22" fmla="*/ 3239198 w 6176141"/>
                <a:gd name="connsiteY22" fmla="*/ 3452881 h 4634356"/>
                <a:gd name="connsiteX23" fmla="*/ 3261423 w 6176141"/>
                <a:gd name="connsiteY23" fmla="*/ 2233681 h 4634356"/>
                <a:gd name="connsiteX24" fmla="*/ 2700711 w 6176141"/>
                <a:gd name="connsiteY24" fmla="*/ 3444497 h 4634356"/>
                <a:gd name="connsiteX25" fmla="*/ 2382830 w 6176141"/>
                <a:gd name="connsiteY25" fmla="*/ 3445640 h 4634356"/>
                <a:gd name="connsiteX26" fmla="*/ 2508313 w 6176141"/>
                <a:gd name="connsiteY26" fmla="*/ 2177166 h 4634356"/>
                <a:gd name="connsiteX27" fmla="*/ 2286698 w 6176141"/>
                <a:gd name="connsiteY27" fmla="*/ 2253366 h 4634356"/>
                <a:gd name="connsiteX28" fmla="*/ 2256853 w 6176141"/>
                <a:gd name="connsiteY28" fmla="*/ 2164466 h 4634356"/>
                <a:gd name="connsiteX29" fmla="*/ 2856293 w 6176141"/>
                <a:gd name="connsiteY29" fmla="*/ 2012066 h 4634356"/>
                <a:gd name="connsiteX30" fmla="*/ 2812598 w 6176141"/>
                <a:gd name="connsiteY30" fmla="*/ 2622172 h 4634356"/>
                <a:gd name="connsiteX31" fmla="*/ 3447598 w 6176141"/>
                <a:gd name="connsiteY31" fmla="*/ 1999110 h 4634356"/>
                <a:gd name="connsiteX32" fmla="*/ 4761665 w 6176141"/>
                <a:gd name="connsiteY32" fmla="*/ 1409094 h 4634356"/>
                <a:gd name="connsiteX33" fmla="*/ 4884761 w 6176141"/>
                <a:gd name="connsiteY33" fmla="*/ 1561176 h 4634356"/>
                <a:gd name="connsiteX34" fmla="*/ 4684323 w 6176141"/>
                <a:gd name="connsiteY34" fmla="*/ 1783139 h 4634356"/>
                <a:gd name="connsiteX35" fmla="*/ 4527865 w 6176141"/>
                <a:gd name="connsiteY35" fmla="*/ 1643664 h 4634356"/>
                <a:gd name="connsiteX36" fmla="*/ 4761665 w 6176141"/>
                <a:gd name="connsiteY36" fmla="*/ 1409094 h 4634356"/>
                <a:gd name="connsiteX37" fmla="*/ 4375287 w 6176141"/>
                <a:gd name="connsiteY37" fmla="*/ 1401 h 4634356"/>
                <a:gd name="connsiteX38" fmla="*/ 6176071 w 6176141"/>
                <a:gd name="connsiteY38" fmla="*/ 1470886 h 4634356"/>
                <a:gd name="connsiteX39" fmla="*/ 5336641 w 6176141"/>
                <a:gd name="connsiteY39" fmla="*/ 3058734 h 4634356"/>
                <a:gd name="connsiteX40" fmla="*/ 4516317 w 6176141"/>
                <a:gd name="connsiteY40" fmla="*/ 3485328 h 4634356"/>
                <a:gd name="connsiteX41" fmla="*/ 4371085 w 6176141"/>
                <a:gd name="connsiteY41" fmla="*/ 3363186 h 4634356"/>
                <a:gd name="connsiteX42" fmla="*/ 4435378 w 6176141"/>
                <a:gd name="connsiteY42" fmla="*/ 2756762 h 4634356"/>
                <a:gd name="connsiteX43" fmla="*/ 4487812 w 6176141"/>
                <a:gd name="connsiteY43" fmla="*/ 2166052 h 4634356"/>
                <a:gd name="connsiteX44" fmla="*/ 4260641 w 6176141"/>
                <a:gd name="connsiteY44" fmla="*/ 2218441 h 4634356"/>
                <a:gd name="connsiteX45" fmla="*/ 4230796 w 6176141"/>
                <a:gd name="connsiteY45" fmla="*/ 2142241 h 4634356"/>
                <a:gd name="connsiteX46" fmla="*/ 4778642 w 6176141"/>
                <a:gd name="connsiteY46" fmla="*/ 1988254 h 4634356"/>
                <a:gd name="connsiteX47" fmla="*/ 4830667 w 6176141"/>
                <a:gd name="connsiteY47" fmla="*/ 2120968 h 4634356"/>
                <a:gd name="connsiteX48" fmla="*/ 4759228 w 6176141"/>
                <a:gd name="connsiteY48" fmla="*/ 2723425 h 4634356"/>
                <a:gd name="connsiteX49" fmla="*/ 4721453 w 6176141"/>
                <a:gd name="connsiteY49" fmla="*/ 3269871 h 4634356"/>
                <a:gd name="connsiteX50" fmla="*/ 5981491 w 6176141"/>
                <a:gd name="connsiteY50" fmla="*/ 1481206 h 4634356"/>
                <a:gd name="connsiteX51" fmla="*/ 3839269 w 6176141"/>
                <a:gd name="connsiteY51" fmla="*/ 122306 h 4634356"/>
                <a:gd name="connsiteX52" fmla="*/ 1616771 w 6176141"/>
                <a:gd name="connsiteY52" fmla="*/ 890656 h 4634356"/>
                <a:gd name="connsiteX53" fmla="*/ 205482 w 6176141"/>
                <a:gd name="connsiteY53" fmla="*/ 3031400 h 4634356"/>
                <a:gd name="connsiteX54" fmla="*/ 2199383 w 6176141"/>
                <a:gd name="connsiteY54" fmla="*/ 4491104 h 4634356"/>
                <a:gd name="connsiteX55" fmla="*/ 3293964 w 6176141"/>
                <a:gd name="connsiteY55" fmla="*/ 4335529 h 4634356"/>
                <a:gd name="connsiteX56" fmla="*/ 3322540 w 6176141"/>
                <a:gd name="connsiteY56" fmla="*/ 4393474 h 4634356"/>
                <a:gd name="connsiteX57" fmla="*/ 1550096 w 6176141"/>
                <a:gd name="connsiteY57" fmla="*/ 4618105 h 4634356"/>
                <a:gd name="connsiteX58" fmla="*/ 694 w 6176141"/>
                <a:gd name="connsiteY58" fmla="*/ 3044894 h 4634356"/>
                <a:gd name="connsiteX59" fmla="*/ 4105969 w 6176141"/>
                <a:gd name="connsiteY59" fmla="*/ 4830 h 4634356"/>
                <a:gd name="connsiteX60" fmla="*/ 4375287 w 6176141"/>
                <a:gd name="connsiteY60" fmla="*/ 1401 h 463435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05517 w 6176176"/>
                <a:gd name="connsiteY53" fmla="*/ 30314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10896"/>
                <a:gd name="connsiteX1" fmla="*/ 1017106 w 6176176"/>
                <a:gd name="connsiteY1" fmla="*/ 2805051 h 4610896"/>
                <a:gd name="connsiteX2" fmla="*/ 1527646 w 6176176"/>
                <a:gd name="connsiteY2" fmla="*/ 2448943 h 4610896"/>
                <a:gd name="connsiteX3" fmla="*/ 1414362 w 6176176"/>
                <a:gd name="connsiteY3" fmla="*/ 2125347 h 4610896"/>
                <a:gd name="connsiteX4" fmla="*/ 1557793 w 6176176"/>
                <a:gd name="connsiteY4" fmla="*/ 2015714 h 4610896"/>
                <a:gd name="connsiteX5" fmla="*/ 1792822 w 6176176"/>
                <a:gd name="connsiteY5" fmla="*/ 2274699 h 4610896"/>
                <a:gd name="connsiteX6" fmla="*/ 1905471 w 6176176"/>
                <a:gd name="connsiteY6" fmla="*/ 2183767 h 4610896"/>
                <a:gd name="connsiteX7" fmla="*/ 1929093 w 6176176"/>
                <a:gd name="connsiteY7" fmla="*/ 2185545 h 4610896"/>
                <a:gd name="connsiteX8" fmla="*/ 1917282 w 6176176"/>
                <a:gd name="connsiteY8" fmla="*/ 2284351 h 4610896"/>
                <a:gd name="connsiteX9" fmla="*/ 1014058 w 6176176"/>
                <a:gd name="connsiteY9" fmla="*/ 2927479 h 4610896"/>
                <a:gd name="connsiteX10" fmla="*/ 1314794 w 6176176"/>
                <a:gd name="connsiteY10" fmla="*/ 3377567 h 4610896"/>
                <a:gd name="connsiteX11" fmla="*/ 1755738 w 6176176"/>
                <a:gd name="connsiteY11" fmla="*/ 3134235 h 4610896"/>
                <a:gd name="connsiteX12" fmla="*/ 1814158 w 6176176"/>
                <a:gd name="connsiteY12" fmla="*/ 3198243 h 4610896"/>
                <a:gd name="connsiteX13" fmla="*/ 1117690 w 6176176"/>
                <a:gd name="connsiteY13" fmla="*/ 3523871 h 4610896"/>
                <a:gd name="connsiteX14" fmla="*/ 659474 w 6176176"/>
                <a:gd name="connsiteY14" fmla="*/ 2950339 h 4610896"/>
                <a:gd name="connsiteX15" fmla="*/ 1383882 w 6176176"/>
                <a:gd name="connsiteY15" fmla="*/ 2035431 h 4610896"/>
                <a:gd name="connsiteX16" fmla="*/ 1557793 w 6176176"/>
                <a:gd name="connsiteY16" fmla="*/ 2015714 h 4610896"/>
                <a:gd name="connsiteX17" fmla="*/ 3447633 w 6176176"/>
                <a:gd name="connsiteY17" fmla="*/ 1999110 h 4610896"/>
                <a:gd name="connsiteX18" fmla="*/ 3649309 w 6176176"/>
                <a:gd name="connsiteY18" fmla="*/ 2251205 h 4610896"/>
                <a:gd name="connsiteX19" fmla="*/ 3589365 w 6176176"/>
                <a:gd name="connsiteY19" fmla="*/ 3305178 h 4610896"/>
                <a:gd name="connsiteX20" fmla="*/ 3816949 w 6176176"/>
                <a:gd name="connsiteY20" fmla="*/ 3206626 h 4610896"/>
                <a:gd name="connsiteX21" fmla="*/ 3844889 w 6176176"/>
                <a:gd name="connsiteY21" fmla="*/ 3293494 h 4610896"/>
                <a:gd name="connsiteX22" fmla="*/ 3239233 w 6176176"/>
                <a:gd name="connsiteY22" fmla="*/ 3452881 h 4610896"/>
                <a:gd name="connsiteX23" fmla="*/ 3261458 w 6176176"/>
                <a:gd name="connsiteY23" fmla="*/ 2233681 h 4610896"/>
                <a:gd name="connsiteX24" fmla="*/ 2700746 w 6176176"/>
                <a:gd name="connsiteY24" fmla="*/ 3444497 h 4610896"/>
                <a:gd name="connsiteX25" fmla="*/ 2382865 w 6176176"/>
                <a:gd name="connsiteY25" fmla="*/ 3445640 h 4610896"/>
                <a:gd name="connsiteX26" fmla="*/ 2508348 w 6176176"/>
                <a:gd name="connsiteY26" fmla="*/ 2177166 h 4610896"/>
                <a:gd name="connsiteX27" fmla="*/ 2286733 w 6176176"/>
                <a:gd name="connsiteY27" fmla="*/ 2253366 h 4610896"/>
                <a:gd name="connsiteX28" fmla="*/ 2256888 w 6176176"/>
                <a:gd name="connsiteY28" fmla="*/ 2164466 h 4610896"/>
                <a:gd name="connsiteX29" fmla="*/ 2856328 w 6176176"/>
                <a:gd name="connsiteY29" fmla="*/ 2012066 h 4610896"/>
                <a:gd name="connsiteX30" fmla="*/ 2812633 w 6176176"/>
                <a:gd name="connsiteY30" fmla="*/ 2622172 h 4610896"/>
                <a:gd name="connsiteX31" fmla="*/ 3447633 w 6176176"/>
                <a:gd name="connsiteY31" fmla="*/ 1999110 h 4610896"/>
                <a:gd name="connsiteX32" fmla="*/ 4761700 w 6176176"/>
                <a:gd name="connsiteY32" fmla="*/ 1409094 h 4610896"/>
                <a:gd name="connsiteX33" fmla="*/ 4884796 w 6176176"/>
                <a:gd name="connsiteY33" fmla="*/ 1561176 h 4610896"/>
                <a:gd name="connsiteX34" fmla="*/ 4684358 w 6176176"/>
                <a:gd name="connsiteY34" fmla="*/ 1783139 h 4610896"/>
                <a:gd name="connsiteX35" fmla="*/ 4527900 w 6176176"/>
                <a:gd name="connsiteY35" fmla="*/ 1643664 h 4610896"/>
                <a:gd name="connsiteX36" fmla="*/ 4761700 w 6176176"/>
                <a:gd name="connsiteY36" fmla="*/ 1409094 h 4610896"/>
                <a:gd name="connsiteX37" fmla="*/ 4375322 w 6176176"/>
                <a:gd name="connsiteY37" fmla="*/ 1401 h 4610896"/>
                <a:gd name="connsiteX38" fmla="*/ 6176106 w 6176176"/>
                <a:gd name="connsiteY38" fmla="*/ 1470886 h 4610896"/>
                <a:gd name="connsiteX39" fmla="*/ 5336676 w 6176176"/>
                <a:gd name="connsiteY39" fmla="*/ 3058734 h 4610896"/>
                <a:gd name="connsiteX40" fmla="*/ 4516352 w 6176176"/>
                <a:gd name="connsiteY40" fmla="*/ 3485328 h 4610896"/>
                <a:gd name="connsiteX41" fmla="*/ 4371120 w 6176176"/>
                <a:gd name="connsiteY41" fmla="*/ 3363186 h 4610896"/>
                <a:gd name="connsiteX42" fmla="*/ 4435413 w 6176176"/>
                <a:gd name="connsiteY42" fmla="*/ 2756762 h 4610896"/>
                <a:gd name="connsiteX43" fmla="*/ 4487847 w 6176176"/>
                <a:gd name="connsiteY43" fmla="*/ 2166052 h 4610896"/>
                <a:gd name="connsiteX44" fmla="*/ 4260676 w 6176176"/>
                <a:gd name="connsiteY44" fmla="*/ 2218441 h 4610896"/>
                <a:gd name="connsiteX45" fmla="*/ 4230831 w 6176176"/>
                <a:gd name="connsiteY45" fmla="*/ 2142241 h 4610896"/>
                <a:gd name="connsiteX46" fmla="*/ 4778677 w 6176176"/>
                <a:gd name="connsiteY46" fmla="*/ 1988254 h 4610896"/>
                <a:gd name="connsiteX47" fmla="*/ 4830702 w 6176176"/>
                <a:gd name="connsiteY47" fmla="*/ 2120968 h 4610896"/>
                <a:gd name="connsiteX48" fmla="*/ 4759263 w 6176176"/>
                <a:gd name="connsiteY48" fmla="*/ 2723425 h 4610896"/>
                <a:gd name="connsiteX49" fmla="*/ 4721488 w 6176176"/>
                <a:gd name="connsiteY49" fmla="*/ 3269871 h 4610896"/>
                <a:gd name="connsiteX50" fmla="*/ 5981526 w 6176176"/>
                <a:gd name="connsiteY50" fmla="*/ 1481206 h 4610896"/>
                <a:gd name="connsiteX51" fmla="*/ 3839304 w 6176176"/>
                <a:gd name="connsiteY51" fmla="*/ 122306 h 4610896"/>
                <a:gd name="connsiteX52" fmla="*/ 1616806 w 6176176"/>
                <a:gd name="connsiteY52" fmla="*/ 890656 h 4610896"/>
                <a:gd name="connsiteX53" fmla="*/ 218217 w 6176176"/>
                <a:gd name="connsiteY53" fmla="*/ 3145700 h 4610896"/>
                <a:gd name="connsiteX54" fmla="*/ 2199418 w 6176176"/>
                <a:gd name="connsiteY54" fmla="*/ 4491104 h 4610896"/>
                <a:gd name="connsiteX55" fmla="*/ 3293999 w 6176176"/>
                <a:gd name="connsiteY55" fmla="*/ 4335529 h 4610896"/>
                <a:gd name="connsiteX56" fmla="*/ 3322575 w 6176176"/>
                <a:gd name="connsiteY56" fmla="*/ 4393474 h 4610896"/>
                <a:gd name="connsiteX57" fmla="*/ 1516575 w 6176176"/>
                <a:gd name="connsiteY57" fmla="*/ 4592938 h 4610896"/>
                <a:gd name="connsiteX58" fmla="*/ 729 w 6176176"/>
                <a:gd name="connsiteY58" fmla="*/ 3044894 h 4610896"/>
                <a:gd name="connsiteX59" fmla="*/ 4106004 w 6176176"/>
                <a:gd name="connsiteY59" fmla="*/ 4830 h 4610896"/>
                <a:gd name="connsiteX60" fmla="*/ 4375322 w 6176176"/>
                <a:gd name="connsiteY60" fmla="*/ 1401 h 4610896"/>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362 w 6176176"/>
                <a:gd name="connsiteY0" fmla="*/ 2125347 h 4622491"/>
                <a:gd name="connsiteX1" fmla="*/ 1017106 w 6176176"/>
                <a:gd name="connsiteY1" fmla="*/ 2805051 h 4622491"/>
                <a:gd name="connsiteX2" fmla="*/ 1527646 w 6176176"/>
                <a:gd name="connsiteY2" fmla="*/ 2448943 h 4622491"/>
                <a:gd name="connsiteX3" fmla="*/ 1414362 w 6176176"/>
                <a:gd name="connsiteY3" fmla="*/ 2125347 h 4622491"/>
                <a:gd name="connsiteX4" fmla="*/ 1557793 w 6176176"/>
                <a:gd name="connsiteY4" fmla="*/ 2015714 h 4622491"/>
                <a:gd name="connsiteX5" fmla="*/ 1792822 w 6176176"/>
                <a:gd name="connsiteY5" fmla="*/ 2274699 h 4622491"/>
                <a:gd name="connsiteX6" fmla="*/ 1905471 w 6176176"/>
                <a:gd name="connsiteY6" fmla="*/ 2183767 h 4622491"/>
                <a:gd name="connsiteX7" fmla="*/ 1929093 w 6176176"/>
                <a:gd name="connsiteY7" fmla="*/ 2185545 h 4622491"/>
                <a:gd name="connsiteX8" fmla="*/ 1917282 w 6176176"/>
                <a:gd name="connsiteY8" fmla="*/ 2284351 h 4622491"/>
                <a:gd name="connsiteX9" fmla="*/ 1014058 w 6176176"/>
                <a:gd name="connsiteY9" fmla="*/ 2927479 h 4622491"/>
                <a:gd name="connsiteX10" fmla="*/ 1314794 w 6176176"/>
                <a:gd name="connsiteY10" fmla="*/ 3377567 h 4622491"/>
                <a:gd name="connsiteX11" fmla="*/ 1755738 w 6176176"/>
                <a:gd name="connsiteY11" fmla="*/ 3134235 h 4622491"/>
                <a:gd name="connsiteX12" fmla="*/ 1814158 w 6176176"/>
                <a:gd name="connsiteY12" fmla="*/ 3198243 h 4622491"/>
                <a:gd name="connsiteX13" fmla="*/ 1117690 w 6176176"/>
                <a:gd name="connsiteY13" fmla="*/ 3523871 h 4622491"/>
                <a:gd name="connsiteX14" fmla="*/ 659474 w 6176176"/>
                <a:gd name="connsiteY14" fmla="*/ 2950339 h 4622491"/>
                <a:gd name="connsiteX15" fmla="*/ 1383882 w 6176176"/>
                <a:gd name="connsiteY15" fmla="*/ 2035431 h 4622491"/>
                <a:gd name="connsiteX16" fmla="*/ 1557793 w 6176176"/>
                <a:gd name="connsiteY16" fmla="*/ 2015714 h 4622491"/>
                <a:gd name="connsiteX17" fmla="*/ 3447633 w 6176176"/>
                <a:gd name="connsiteY17" fmla="*/ 1999110 h 4622491"/>
                <a:gd name="connsiteX18" fmla="*/ 3649309 w 6176176"/>
                <a:gd name="connsiteY18" fmla="*/ 2251205 h 4622491"/>
                <a:gd name="connsiteX19" fmla="*/ 3589365 w 6176176"/>
                <a:gd name="connsiteY19" fmla="*/ 3305178 h 4622491"/>
                <a:gd name="connsiteX20" fmla="*/ 3816949 w 6176176"/>
                <a:gd name="connsiteY20" fmla="*/ 3206626 h 4622491"/>
                <a:gd name="connsiteX21" fmla="*/ 3844889 w 6176176"/>
                <a:gd name="connsiteY21" fmla="*/ 3293494 h 4622491"/>
                <a:gd name="connsiteX22" fmla="*/ 3239233 w 6176176"/>
                <a:gd name="connsiteY22" fmla="*/ 3452881 h 4622491"/>
                <a:gd name="connsiteX23" fmla="*/ 3261458 w 6176176"/>
                <a:gd name="connsiteY23" fmla="*/ 2233681 h 4622491"/>
                <a:gd name="connsiteX24" fmla="*/ 2700746 w 6176176"/>
                <a:gd name="connsiteY24" fmla="*/ 3444497 h 4622491"/>
                <a:gd name="connsiteX25" fmla="*/ 2382865 w 6176176"/>
                <a:gd name="connsiteY25" fmla="*/ 3445640 h 4622491"/>
                <a:gd name="connsiteX26" fmla="*/ 2508348 w 6176176"/>
                <a:gd name="connsiteY26" fmla="*/ 2177166 h 4622491"/>
                <a:gd name="connsiteX27" fmla="*/ 2286733 w 6176176"/>
                <a:gd name="connsiteY27" fmla="*/ 2253366 h 4622491"/>
                <a:gd name="connsiteX28" fmla="*/ 2256888 w 6176176"/>
                <a:gd name="connsiteY28" fmla="*/ 2164466 h 4622491"/>
                <a:gd name="connsiteX29" fmla="*/ 2856328 w 6176176"/>
                <a:gd name="connsiteY29" fmla="*/ 2012066 h 4622491"/>
                <a:gd name="connsiteX30" fmla="*/ 2812633 w 6176176"/>
                <a:gd name="connsiteY30" fmla="*/ 2622172 h 4622491"/>
                <a:gd name="connsiteX31" fmla="*/ 3447633 w 6176176"/>
                <a:gd name="connsiteY31" fmla="*/ 1999110 h 4622491"/>
                <a:gd name="connsiteX32" fmla="*/ 4761700 w 6176176"/>
                <a:gd name="connsiteY32" fmla="*/ 1409094 h 4622491"/>
                <a:gd name="connsiteX33" fmla="*/ 4884796 w 6176176"/>
                <a:gd name="connsiteY33" fmla="*/ 1561176 h 4622491"/>
                <a:gd name="connsiteX34" fmla="*/ 4684358 w 6176176"/>
                <a:gd name="connsiteY34" fmla="*/ 1783139 h 4622491"/>
                <a:gd name="connsiteX35" fmla="*/ 4527900 w 6176176"/>
                <a:gd name="connsiteY35" fmla="*/ 1643664 h 4622491"/>
                <a:gd name="connsiteX36" fmla="*/ 4761700 w 6176176"/>
                <a:gd name="connsiteY36" fmla="*/ 1409094 h 4622491"/>
                <a:gd name="connsiteX37" fmla="*/ 4375322 w 6176176"/>
                <a:gd name="connsiteY37" fmla="*/ 1401 h 4622491"/>
                <a:gd name="connsiteX38" fmla="*/ 6176106 w 6176176"/>
                <a:gd name="connsiteY38" fmla="*/ 1470886 h 4622491"/>
                <a:gd name="connsiteX39" fmla="*/ 5336676 w 6176176"/>
                <a:gd name="connsiteY39" fmla="*/ 3058734 h 4622491"/>
                <a:gd name="connsiteX40" fmla="*/ 4516352 w 6176176"/>
                <a:gd name="connsiteY40" fmla="*/ 3485328 h 4622491"/>
                <a:gd name="connsiteX41" fmla="*/ 4371120 w 6176176"/>
                <a:gd name="connsiteY41" fmla="*/ 3363186 h 4622491"/>
                <a:gd name="connsiteX42" fmla="*/ 4435413 w 6176176"/>
                <a:gd name="connsiteY42" fmla="*/ 2756762 h 4622491"/>
                <a:gd name="connsiteX43" fmla="*/ 4487847 w 6176176"/>
                <a:gd name="connsiteY43" fmla="*/ 2166052 h 4622491"/>
                <a:gd name="connsiteX44" fmla="*/ 4260676 w 6176176"/>
                <a:gd name="connsiteY44" fmla="*/ 2218441 h 4622491"/>
                <a:gd name="connsiteX45" fmla="*/ 4230831 w 6176176"/>
                <a:gd name="connsiteY45" fmla="*/ 2142241 h 4622491"/>
                <a:gd name="connsiteX46" fmla="*/ 4778677 w 6176176"/>
                <a:gd name="connsiteY46" fmla="*/ 1988254 h 4622491"/>
                <a:gd name="connsiteX47" fmla="*/ 4830702 w 6176176"/>
                <a:gd name="connsiteY47" fmla="*/ 2120968 h 4622491"/>
                <a:gd name="connsiteX48" fmla="*/ 4759263 w 6176176"/>
                <a:gd name="connsiteY48" fmla="*/ 2723425 h 4622491"/>
                <a:gd name="connsiteX49" fmla="*/ 4721488 w 6176176"/>
                <a:gd name="connsiteY49" fmla="*/ 3269871 h 4622491"/>
                <a:gd name="connsiteX50" fmla="*/ 5981526 w 6176176"/>
                <a:gd name="connsiteY50" fmla="*/ 1481206 h 4622491"/>
                <a:gd name="connsiteX51" fmla="*/ 3839304 w 6176176"/>
                <a:gd name="connsiteY51" fmla="*/ 122306 h 4622491"/>
                <a:gd name="connsiteX52" fmla="*/ 1616806 w 6176176"/>
                <a:gd name="connsiteY52" fmla="*/ 890656 h 4622491"/>
                <a:gd name="connsiteX53" fmla="*/ 218217 w 6176176"/>
                <a:gd name="connsiteY53" fmla="*/ 3145700 h 4622491"/>
                <a:gd name="connsiteX54" fmla="*/ 2199418 w 6176176"/>
                <a:gd name="connsiteY54" fmla="*/ 4491104 h 4622491"/>
                <a:gd name="connsiteX55" fmla="*/ 3293999 w 6176176"/>
                <a:gd name="connsiteY55" fmla="*/ 4335529 h 4622491"/>
                <a:gd name="connsiteX56" fmla="*/ 3322575 w 6176176"/>
                <a:gd name="connsiteY56" fmla="*/ 4393474 h 4622491"/>
                <a:gd name="connsiteX57" fmla="*/ 1516575 w 6176176"/>
                <a:gd name="connsiteY57" fmla="*/ 4592938 h 4622491"/>
                <a:gd name="connsiteX58" fmla="*/ 729 w 6176176"/>
                <a:gd name="connsiteY58" fmla="*/ 3044894 h 4622491"/>
                <a:gd name="connsiteX59" fmla="*/ 4106004 w 6176176"/>
                <a:gd name="connsiteY59" fmla="*/ 4830 h 4622491"/>
                <a:gd name="connsiteX60" fmla="*/ 4375322 w 6176176"/>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176107"/>
                <a:gd name="connsiteY0" fmla="*/ 2125347 h 4622491"/>
                <a:gd name="connsiteX1" fmla="*/ 1017037 w 6176107"/>
                <a:gd name="connsiteY1" fmla="*/ 2805051 h 4622491"/>
                <a:gd name="connsiteX2" fmla="*/ 1527577 w 6176107"/>
                <a:gd name="connsiteY2" fmla="*/ 2448943 h 4622491"/>
                <a:gd name="connsiteX3" fmla="*/ 1414293 w 6176107"/>
                <a:gd name="connsiteY3" fmla="*/ 2125347 h 4622491"/>
                <a:gd name="connsiteX4" fmla="*/ 1557724 w 6176107"/>
                <a:gd name="connsiteY4" fmla="*/ 2015714 h 4622491"/>
                <a:gd name="connsiteX5" fmla="*/ 1792753 w 6176107"/>
                <a:gd name="connsiteY5" fmla="*/ 2274699 h 4622491"/>
                <a:gd name="connsiteX6" fmla="*/ 1905402 w 6176107"/>
                <a:gd name="connsiteY6" fmla="*/ 2183767 h 4622491"/>
                <a:gd name="connsiteX7" fmla="*/ 1929024 w 6176107"/>
                <a:gd name="connsiteY7" fmla="*/ 2185545 h 4622491"/>
                <a:gd name="connsiteX8" fmla="*/ 1917213 w 6176107"/>
                <a:gd name="connsiteY8" fmla="*/ 2284351 h 4622491"/>
                <a:gd name="connsiteX9" fmla="*/ 1013989 w 6176107"/>
                <a:gd name="connsiteY9" fmla="*/ 2927479 h 4622491"/>
                <a:gd name="connsiteX10" fmla="*/ 1314725 w 6176107"/>
                <a:gd name="connsiteY10" fmla="*/ 3377567 h 4622491"/>
                <a:gd name="connsiteX11" fmla="*/ 1755669 w 6176107"/>
                <a:gd name="connsiteY11" fmla="*/ 3134235 h 4622491"/>
                <a:gd name="connsiteX12" fmla="*/ 1814089 w 6176107"/>
                <a:gd name="connsiteY12" fmla="*/ 3198243 h 4622491"/>
                <a:gd name="connsiteX13" fmla="*/ 1117621 w 6176107"/>
                <a:gd name="connsiteY13" fmla="*/ 3523871 h 4622491"/>
                <a:gd name="connsiteX14" fmla="*/ 659405 w 6176107"/>
                <a:gd name="connsiteY14" fmla="*/ 2950339 h 4622491"/>
                <a:gd name="connsiteX15" fmla="*/ 1383813 w 6176107"/>
                <a:gd name="connsiteY15" fmla="*/ 2035431 h 4622491"/>
                <a:gd name="connsiteX16" fmla="*/ 1557724 w 6176107"/>
                <a:gd name="connsiteY16" fmla="*/ 2015714 h 4622491"/>
                <a:gd name="connsiteX17" fmla="*/ 3447564 w 6176107"/>
                <a:gd name="connsiteY17" fmla="*/ 1999110 h 4622491"/>
                <a:gd name="connsiteX18" fmla="*/ 3649240 w 6176107"/>
                <a:gd name="connsiteY18" fmla="*/ 2251205 h 4622491"/>
                <a:gd name="connsiteX19" fmla="*/ 3589296 w 6176107"/>
                <a:gd name="connsiteY19" fmla="*/ 3305178 h 4622491"/>
                <a:gd name="connsiteX20" fmla="*/ 3816880 w 6176107"/>
                <a:gd name="connsiteY20" fmla="*/ 3206626 h 4622491"/>
                <a:gd name="connsiteX21" fmla="*/ 3844820 w 6176107"/>
                <a:gd name="connsiteY21" fmla="*/ 3293494 h 4622491"/>
                <a:gd name="connsiteX22" fmla="*/ 3239164 w 6176107"/>
                <a:gd name="connsiteY22" fmla="*/ 3452881 h 4622491"/>
                <a:gd name="connsiteX23" fmla="*/ 3261389 w 6176107"/>
                <a:gd name="connsiteY23" fmla="*/ 2233681 h 4622491"/>
                <a:gd name="connsiteX24" fmla="*/ 2700677 w 6176107"/>
                <a:gd name="connsiteY24" fmla="*/ 3444497 h 4622491"/>
                <a:gd name="connsiteX25" fmla="*/ 2382796 w 6176107"/>
                <a:gd name="connsiteY25" fmla="*/ 3445640 h 4622491"/>
                <a:gd name="connsiteX26" fmla="*/ 2508279 w 6176107"/>
                <a:gd name="connsiteY26" fmla="*/ 2177166 h 4622491"/>
                <a:gd name="connsiteX27" fmla="*/ 2286664 w 6176107"/>
                <a:gd name="connsiteY27" fmla="*/ 2253366 h 4622491"/>
                <a:gd name="connsiteX28" fmla="*/ 2256819 w 6176107"/>
                <a:gd name="connsiteY28" fmla="*/ 2164466 h 4622491"/>
                <a:gd name="connsiteX29" fmla="*/ 2856259 w 6176107"/>
                <a:gd name="connsiteY29" fmla="*/ 2012066 h 4622491"/>
                <a:gd name="connsiteX30" fmla="*/ 2812564 w 6176107"/>
                <a:gd name="connsiteY30" fmla="*/ 2622172 h 4622491"/>
                <a:gd name="connsiteX31" fmla="*/ 3447564 w 6176107"/>
                <a:gd name="connsiteY31" fmla="*/ 1999110 h 4622491"/>
                <a:gd name="connsiteX32" fmla="*/ 4761631 w 6176107"/>
                <a:gd name="connsiteY32" fmla="*/ 1409094 h 4622491"/>
                <a:gd name="connsiteX33" fmla="*/ 4884727 w 6176107"/>
                <a:gd name="connsiteY33" fmla="*/ 1561176 h 4622491"/>
                <a:gd name="connsiteX34" fmla="*/ 4684289 w 6176107"/>
                <a:gd name="connsiteY34" fmla="*/ 1783139 h 4622491"/>
                <a:gd name="connsiteX35" fmla="*/ 4527831 w 6176107"/>
                <a:gd name="connsiteY35" fmla="*/ 1643664 h 4622491"/>
                <a:gd name="connsiteX36" fmla="*/ 4761631 w 6176107"/>
                <a:gd name="connsiteY36" fmla="*/ 1409094 h 4622491"/>
                <a:gd name="connsiteX37" fmla="*/ 4375253 w 6176107"/>
                <a:gd name="connsiteY37" fmla="*/ 1401 h 4622491"/>
                <a:gd name="connsiteX38" fmla="*/ 6176037 w 6176107"/>
                <a:gd name="connsiteY38" fmla="*/ 1470886 h 4622491"/>
                <a:gd name="connsiteX39" fmla="*/ 5336607 w 6176107"/>
                <a:gd name="connsiteY39" fmla="*/ 3058734 h 4622491"/>
                <a:gd name="connsiteX40" fmla="*/ 4516283 w 6176107"/>
                <a:gd name="connsiteY40" fmla="*/ 3485328 h 4622491"/>
                <a:gd name="connsiteX41" fmla="*/ 4371051 w 6176107"/>
                <a:gd name="connsiteY41" fmla="*/ 3363186 h 4622491"/>
                <a:gd name="connsiteX42" fmla="*/ 4435344 w 6176107"/>
                <a:gd name="connsiteY42" fmla="*/ 2756762 h 4622491"/>
                <a:gd name="connsiteX43" fmla="*/ 4487778 w 6176107"/>
                <a:gd name="connsiteY43" fmla="*/ 2166052 h 4622491"/>
                <a:gd name="connsiteX44" fmla="*/ 4260607 w 6176107"/>
                <a:gd name="connsiteY44" fmla="*/ 2218441 h 4622491"/>
                <a:gd name="connsiteX45" fmla="*/ 4230762 w 6176107"/>
                <a:gd name="connsiteY45" fmla="*/ 2142241 h 4622491"/>
                <a:gd name="connsiteX46" fmla="*/ 4778608 w 6176107"/>
                <a:gd name="connsiteY46" fmla="*/ 1988254 h 4622491"/>
                <a:gd name="connsiteX47" fmla="*/ 4830633 w 6176107"/>
                <a:gd name="connsiteY47" fmla="*/ 2120968 h 4622491"/>
                <a:gd name="connsiteX48" fmla="*/ 4759194 w 6176107"/>
                <a:gd name="connsiteY48" fmla="*/ 2723425 h 4622491"/>
                <a:gd name="connsiteX49" fmla="*/ 4721419 w 6176107"/>
                <a:gd name="connsiteY49" fmla="*/ 3269871 h 4622491"/>
                <a:gd name="connsiteX50" fmla="*/ 5981457 w 6176107"/>
                <a:gd name="connsiteY50" fmla="*/ 1481206 h 4622491"/>
                <a:gd name="connsiteX51" fmla="*/ 3839235 w 6176107"/>
                <a:gd name="connsiteY51" fmla="*/ 122306 h 4622491"/>
                <a:gd name="connsiteX52" fmla="*/ 1616737 w 6176107"/>
                <a:gd name="connsiteY52" fmla="*/ 890656 h 4622491"/>
                <a:gd name="connsiteX53" fmla="*/ 218148 w 6176107"/>
                <a:gd name="connsiteY53" fmla="*/ 3145700 h 4622491"/>
                <a:gd name="connsiteX54" fmla="*/ 2199349 w 6176107"/>
                <a:gd name="connsiteY54" fmla="*/ 4491104 h 4622491"/>
                <a:gd name="connsiteX55" fmla="*/ 3293930 w 6176107"/>
                <a:gd name="connsiteY55" fmla="*/ 4335529 h 4622491"/>
                <a:gd name="connsiteX56" fmla="*/ 3322506 w 6176107"/>
                <a:gd name="connsiteY56" fmla="*/ 4393474 h 4622491"/>
                <a:gd name="connsiteX57" fmla="*/ 1516506 w 6176107"/>
                <a:gd name="connsiteY57" fmla="*/ 4592938 h 4622491"/>
                <a:gd name="connsiteX58" fmla="*/ 660 w 6176107"/>
                <a:gd name="connsiteY58" fmla="*/ 3044894 h 4622491"/>
                <a:gd name="connsiteX59" fmla="*/ 4105935 w 6176107"/>
                <a:gd name="connsiteY59" fmla="*/ 4830 h 4622491"/>
                <a:gd name="connsiteX60" fmla="*/ 4375253 w 6176107"/>
                <a:gd name="connsiteY60" fmla="*/ 1401 h 4622491"/>
                <a:gd name="connsiteX0" fmla="*/ 1414293 w 6218510"/>
                <a:gd name="connsiteY0" fmla="*/ 2157044 h 4654188"/>
                <a:gd name="connsiteX1" fmla="*/ 1017037 w 6218510"/>
                <a:gd name="connsiteY1" fmla="*/ 2836748 h 4654188"/>
                <a:gd name="connsiteX2" fmla="*/ 1527577 w 6218510"/>
                <a:gd name="connsiteY2" fmla="*/ 2480640 h 4654188"/>
                <a:gd name="connsiteX3" fmla="*/ 1414293 w 6218510"/>
                <a:gd name="connsiteY3" fmla="*/ 2157044 h 4654188"/>
                <a:gd name="connsiteX4" fmla="*/ 1557724 w 6218510"/>
                <a:gd name="connsiteY4" fmla="*/ 2047411 h 4654188"/>
                <a:gd name="connsiteX5" fmla="*/ 1792753 w 6218510"/>
                <a:gd name="connsiteY5" fmla="*/ 2306396 h 4654188"/>
                <a:gd name="connsiteX6" fmla="*/ 1905402 w 6218510"/>
                <a:gd name="connsiteY6" fmla="*/ 2215464 h 4654188"/>
                <a:gd name="connsiteX7" fmla="*/ 1929024 w 6218510"/>
                <a:gd name="connsiteY7" fmla="*/ 2217242 h 4654188"/>
                <a:gd name="connsiteX8" fmla="*/ 1917213 w 6218510"/>
                <a:gd name="connsiteY8" fmla="*/ 2316048 h 4654188"/>
                <a:gd name="connsiteX9" fmla="*/ 1013989 w 6218510"/>
                <a:gd name="connsiteY9" fmla="*/ 2959176 h 4654188"/>
                <a:gd name="connsiteX10" fmla="*/ 1314725 w 6218510"/>
                <a:gd name="connsiteY10" fmla="*/ 3409264 h 4654188"/>
                <a:gd name="connsiteX11" fmla="*/ 1755669 w 6218510"/>
                <a:gd name="connsiteY11" fmla="*/ 3165932 h 4654188"/>
                <a:gd name="connsiteX12" fmla="*/ 1814089 w 6218510"/>
                <a:gd name="connsiteY12" fmla="*/ 3229940 h 4654188"/>
                <a:gd name="connsiteX13" fmla="*/ 1117621 w 6218510"/>
                <a:gd name="connsiteY13" fmla="*/ 3555568 h 4654188"/>
                <a:gd name="connsiteX14" fmla="*/ 659405 w 6218510"/>
                <a:gd name="connsiteY14" fmla="*/ 2982036 h 4654188"/>
                <a:gd name="connsiteX15" fmla="*/ 1383813 w 6218510"/>
                <a:gd name="connsiteY15" fmla="*/ 2067128 h 4654188"/>
                <a:gd name="connsiteX16" fmla="*/ 1557724 w 6218510"/>
                <a:gd name="connsiteY16" fmla="*/ 2047411 h 4654188"/>
                <a:gd name="connsiteX17" fmla="*/ 3447564 w 6218510"/>
                <a:gd name="connsiteY17" fmla="*/ 2030807 h 4654188"/>
                <a:gd name="connsiteX18" fmla="*/ 3649240 w 6218510"/>
                <a:gd name="connsiteY18" fmla="*/ 2282902 h 4654188"/>
                <a:gd name="connsiteX19" fmla="*/ 3589296 w 6218510"/>
                <a:gd name="connsiteY19" fmla="*/ 3336875 h 4654188"/>
                <a:gd name="connsiteX20" fmla="*/ 3816880 w 6218510"/>
                <a:gd name="connsiteY20" fmla="*/ 3238323 h 4654188"/>
                <a:gd name="connsiteX21" fmla="*/ 3844820 w 6218510"/>
                <a:gd name="connsiteY21" fmla="*/ 3325191 h 4654188"/>
                <a:gd name="connsiteX22" fmla="*/ 3239164 w 6218510"/>
                <a:gd name="connsiteY22" fmla="*/ 3484578 h 4654188"/>
                <a:gd name="connsiteX23" fmla="*/ 3261389 w 6218510"/>
                <a:gd name="connsiteY23" fmla="*/ 2265378 h 4654188"/>
                <a:gd name="connsiteX24" fmla="*/ 2700677 w 6218510"/>
                <a:gd name="connsiteY24" fmla="*/ 3476194 h 4654188"/>
                <a:gd name="connsiteX25" fmla="*/ 2382796 w 6218510"/>
                <a:gd name="connsiteY25" fmla="*/ 3477337 h 4654188"/>
                <a:gd name="connsiteX26" fmla="*/ 2508279 w 6218510"/>
                <a:gd name="connsiteY26" fmla="*/ 2208863 h 4654188"/>
                <a:gd name="connsiteX27" fmla="*/ 2286664 w 6218510"/>
                <a:gd name="connsiteY27" fmla="*/ 2285063 h 4654188"/>
                <a:gd name="connsiteX28" fmla="*/ 2256819 w 6218510"/>
                <a:gd name="connsiteY28" fmla="*/ 2196163 h 4654188"/>
                <a:gd name="connsiteX29" fmla="*/ 2856259 w 6218510"/>
                <a:gd name="connsiteY29" fmla="*/ 2043763 h 4654188"/>
                <a:gd name="connsiteX30" fmla="*/ 2812564 w 6218510"/>
                <a:gd name="connsiteY30" fmla="*/ 2653869 h 4654188"/>
                <a:gd name="connsiteX31" fmla="*/ 3447564 w 6218510"/>
                <a:gd name="connsiteY31" fmla="*/ 2030807 h 4654188"/>
                <a:gd name="connsiteX32" fmla="*/ 4761631 w 6218510"/>
                <a:gd name="connsiteY32" fmla="*/ 1440791 h 4654188"/>
                <a:gd name="connsiteX33" fmla="*/ 4884727 w 6218510"/>
                <a:gd name="connsiteY33" fmla="*/ 1592873 h 4654188"/>
                <a:gd name="connsiteX34" fmla="*/ 4684289 w 6218510"/>
                <a:gd name="connsiteY34" fmla="*/ 1814836 h 4654188"/>
                <a:gd name="connsiteX35" fmla="*/ 4527831 w 6218510"/>
                <a:gd name="connsiteY35" fmla="*/ 1675361 h 4654188"/>
                <a:gd name="connsiteX36" fmla="*/ 4761631 w 6218510"/>
                <a:gd name="connsiteY36" fmla="*/ 1440791 h 4654188"/>
                <a:gd name="connsiteX37" fmla="*/ 4105935 w 6218510"/>
                <a:gd name="connsiteY37" fmla="*/ 36527 h 4654188"/>
                <a:gd name="connsiteX38" fmla="*/ 6176037 w 6218510"/>
                <a:gd name="connsiteY38" fmla="*/ 1502583 h 4654188"/>
                <a:gd name="connsiteX39" fmla="*/ 5336607 w 6218510"/>
                <a:gd name="connsiteY39" fmla="*/ 3090431 h 4654188"/>
                <a:gd name="connsiteX40" fmla="*/ 4516283 w 6218510"/>
                <a:gd name="connsiteY40" fmla="*/ 3517025 h 4654188"/>
                <a:gd name="connsiteX41" fmla="*/ 4371051 w 6218510"/>
                <a:gd name="connsiteY41" fmla="*/ 3394883 h 4654188"/>
                <a:gd name="connsiteX42" fmla="*/ 4435344 w 6218510"/>
                <a:gd name="connsiteY42" fmla="*/ 2788459 h 4654188"/>
                <a:gd name="connsiteX43" fmla="*/ 4487778 w 6218510"/>
                <a:gd name="connsiteY43" fmla="*/ 2197749 h 4654188"/>
                <a:gd name="connsiteX44" fmla="*/ 4260607 w 6218510"/>
                <a:gd name="connsiteY44" fmla="*/ 2250138 h 4654188"/>
                <a:gd name="connsiteX45" fmla="*/ 4230762 w 6218510"/>
                <a:gd name="connsiteY45" fmla="*/ 2173938 h 4654188"/>
                <a:gd name="connsiteX46" fmla="*/ 4778608 w 6218510"/>
                <a:gd name="connsiteY46" fmla="*/ 2019951 h 4654188"/>
                <a:gd name="connsiteX47" fmla="*/ 4830633 w 6218510"/>
                <a:gd name="connsiteY47" fmla="*/ 2152665 h 4654188"/>
                <a:gd name="connsiteX48" fmla="*/ 4759194 w 6218510"/>
                <a:gd name="connsiteY48" fmla="*/ 2755122 h 4654188"/>
                <a:gd name="connsiteX49" fmla="*/ 4721419 w 6218510"/>
                <a:gd name="connsiteY49" fmla="*/ 3301568 h 4654188"/>
                <a:gd name="connsiteX50" fmla="*/ 5981457 w 6218510"/>
                <a:gd name="connsiteY50" fmla="*/ 1512903 h 4654188"/>
                <a:gd name="connsiteX51" fmla="*/ 3839235 w 6218510"/>
                <a:gd name="connsiteY51" fmla="*/ 154003 h 4654188"/>
                <a:gd name="connsiteX52" fmla="*/ 1616737 w 6218510"/>
                <a:gd name="connsiteY52" fmla="*/ 922353 h 4654188"/>
                <a:gd name="connsiteX53" fmla="*/ 218148 w 6218510"/>
                <a:gd name="connsiteY53" fmla="*/ 3177397 h 4654188"/>
                <a:gd name="connsiteX54" fmla="*/ 2199349 w 6218510"/>
                <a:gd name="connsiteY54" fmla="*/ 4522801 h 4654188"/>
                <a:gd name="connsiteX55" fmla="*/ 3293930 w 6218510"/>
                <a:gd name="connsiteY55" fmla="*/ 4367226 h 4654188"/>
                <a:gd name="connsiteX56" fmla="*/ 3322506 w 6218510"/>
                <a:gd name="connsiteY56" fmla="*/ 4425171 h 4654188"/>
                <a:gd name="connsiteX57" fmla="*/ 1516506 w 6218510"/>
                <a:gd name="connsiteY57" fmla="*/ 4624635 h 4654188"/>
                <a:gd name="connsiteX58" fmla="*/ 660 w 6218510"/>
                <a:gd name="connsiteY58" fmla="*/ 3076591 h 4654188"/>
                <a:gd name="connsiteX59" fmla="*/ 4105935 w 6218510"/>
                <a:gd name="connsiteY59" fmla="*/ 36527 h 4654188"/>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7 h 4617661"/>
                <a:gd name="connsiteX1" fmla="*/ 1017037 w 6218510"/>
                <a:gd name="connsiteY1" fmla="*/ 2800221 h 4617661"/>
                <a:gd name="connsiteX2" fmla="*/ 1527577 w 6218510"/>
                <a:gd name="connsiteY2" fmla="*/ 2444113 h 4617661"/>
                <a:gd name="connsiteX3" fmla="*/ 1414293 w 6218510"/>
                <a:gd name="connsiteY3" fmla="*/ 2120517 h 4617661"/>
                <a:gd name="connsiteX4" fmla="*/ 1557724 w 6218510"/>
                <a:gd name="connsiteY4" fmla="*/ 2010884 h 4617661"/>
                <a:gd name="connsiteX5" fmla="*/ 1792753 w 6218510"/>
                <a:gd name="connsiteY5" fmla="*/ 2269869 h 4617661"/>
                <a:gd name="connsiteX6" fmla="*/ 1905402 w 6218510"/>
                <a:gd name="connsiteY6" fmla="*/ 2178937 h 4617661"/>
                <a:gd name="connsiteX7" fmla="*/ 1929024 w 6218510"/>
                <a:gd name="connsiteY7" fmla="*/ 2180715 h 4617661"/>
                <a:gd name="connsiteX8" fmla="*/ 1917213 w 6218510"/>
                <a:gd name="connsiteY8" fmla="*/ 2279521 h 4617661"/>
                <a:gd name="connsiteX9" fmla="*/ 1013989 w 6218510"/>
                <a:gd name="connsiteY9" fmla="*/ 2922649 h 4617661"/>
                <a:gd name="connsiteX10" fmla="*/ 1314725 w 6218510"/>
                <a:gd name="connsiteY10" fmla="*/ 3372737 h 4617661"/>
                <a:gd name="connsiteX11" fmla="*/ 1755669 w 6218510"/>
                <a:gd name="connsiteY11" fmla="*/ 3129405 h 4617661"/>
                <a:gd name="connsiteX12" fmla="*/ 1814089 w 6218510"/>
                <a:gd name="connsiteY12" fmla="*/ 3193413 h 4617661"/>
                <a:gd name="connsiteX13" fmla="*/ 1117621 w 6218510"/>
                <a:gd name="connsiteY13" fmla="*/ 3519041 h 4617661"/>
                <a:gd name="connsiteX14" fmla="*/ 659405 w 6218510"/>
                <a:gd name="connsiteY14" fmla="*/ 2945509 h 4617661"/>
                <a:gd name="connsiteX15" fmla="*/ 1383813 w 6218510"/>
                <a:gd name="connsiteY15" fmla="*/ 2030601 h 4617661"/>
                <a:gd name="connsiteX16" fmla="*/ 1557724 w 6218510"/>
                <a:gd name="connsiteY16" fmla="*/ 2010884 h 4617661"/>
                <a:gd name="connsiteX17" fmla="*/ 3447564 w 6218510"/>
                <a:gd name="connsiteY17" fmla="*/ 1994280 h 4617661"/>
                <a:gd name="connsiteX18" fmla="*/ 3649240 w 6218510"/>
                <a:gd name="connsiteY18" fmla="*/ 2246375 h 4617661"/>
                <a:gd name="connsiteX19" fmla="*/ 3589296 w 6218510"/>
                <a:gd name="connsiteY19" fmla="*/ 3300348 h 4617661"/>
                <a:gd name="connsiteX20" fmla="*/ 3816880 w 6218510"/>
                <a:gd name="connsiteY20" fmla="*/ 3201796 h 4617661"/>
                <a:gd name="connsiteX21" fmla="*/ 3844820 w 6218510"/>
                <a:gd name="connsiteY21" fmla="*/ 3288664 h 4617661"/>
                <a:gd name="connsiteX22" fmla="*/ 3239164 w 6218510"/>
                <a:gd name="connsiteY22" fmla="*/ 3448051 h 4617661"/>
                <a:gd name="connsiteX23" fmla="*/ 3261389 w 6218510"/>
                <a:gd name="connsiteY23" fmla="*/ 2228851 h 4617661"/>
                <a:gd name="connsiteX24" fmla="*/ 2700677 w 6218510"/>
                <a:gd name="connsiteY24" fmla="*/ 3439667 h 4617661"/>
                <a:gd name="connsiteX25" fmla="*/ 2382796 w 6218510"/>
                <a:gd name="connsiteY25" fmla="*/ 3440810 h 4617661"/>
                <a:gd name="connsiteX26" fmla="*/ 2508279 w 6218510"/>
                <a:gd name="connsiteY26" fmla="*/ 2172336 h 4617661"/>
                <a:gd name="connsiteX27" fmla="*/ 2286664 w 6218510"/>
                <a:gd name="connsiteY27" fmla="*/ 2248536 h 4617661"/>
                <a:gd name="connsiteX28" fmla="*/ 2256819 w 6218510"/>
                <a:gd name="connsiteY28" fmla="*/ 2159636 h 4617661"/>
                <a:gd name="connsiteX29" fmla="*/ 2856259 w 6218510"/>
                <a:gd name="connsiteY29" fmla="*/ 2007236 h 4617661"/>
                <a:gd name="connsiteX30" fmla="*/ 2812564 w 6218510"/>
                <a:gd name="connsiteY30" fmla="*/ 2617342 h 4617661"/>
                <a:gd name="connsiteX31" fmla="*/ 3447564 w 6218510"/>
                <a:gd name="connsiteY31" fmla="*/ 1994280 h 4617661"/>
                <a:gd name="connsiteX32" fmla="*/ 4761631 w 6218510"/>
                <a:gd name="connsiteY32" fmla="*/ 1404264 h 4617661"/>
                <a:gd name="connsiteX33" fmla="*/ 4884727 w 6218510"/>
                <a:gd name="connsiteY33" fmla="*/ 1556346 h 4617661"/>
                <a:gd name="connsiteX34" fmla="*/ 4684289 w 6218510"/>
                <a:gd name="connsiteY34" fmla="*/ 1778309 h 4617661"/>
                <a:gd name="connsiteX35" fmla="*/ 4527831 w 6218510"/>
                <a:gd name="connsiteY35" fmla="*/ 1638834 h 4617661"/>
                <a:gd name="connsiteX36" fmla="*/ 4761631 w 6218510"/>
                <a:gd name="connsiteY36" fmla="*/ 1404264 h 4617661"/>
                <a:gd name="connsiteX37" fmla="*/ 4105935 w 6218510"/>
                <a:gd name="connsiteY37" fmla="*/ 0 h 4617661"/>
                <a:gd name="connsiteX38" fmla="*/ 6176037 w 6218510"/>
                <a:gd name="connsiteY38" fmla="*/ 1466056 h 4617661"/>
                <a:gd name="connsiteX39" fmla="*/ 5336607 w 6218510"/>
                <a:gd name="connsiteY39" fmla="*/ 3053904 h 4617661"/>
                <a:gd name="connsiteX40" fmla="*/ 4516283 w 6218510"/>
                <a:gd name="connsiteY40" fmla="*/ 3480498 h 4617661"/>
                <a:gd name="connsiteX41" fmla="*/ 4371051 w 6218510"/>
                <a:gd name="connsiteY41" fmla="*/ 3358356 h 4617661"/>
                <a:gd name="connsiteX42" fmla="*/ 4435344 w 6218510"/>
                <a:gd name="connsiteY42" fmla="*/ 2751932 h 4617661"/>
                <a:gd name="connsiteX43" fmla="*/ 4487778 w 6218510"/>
                <a:gd name="connsiteY43" fmla="*/ 2161222 h 4617661"/>
                <a:gd name="connsiteX44" fmla="*/ 4260607 w 6218510"/>
                <a:gd name="connsiteY44" fmla="*/ 2213611 h 4617661"/>
                <a:gd name="connsiteX45" fmla="*/ 4230762 w 6218510"/>
                <a:gd name="connsiteY45" fmla="*/ 2137411 h 4617661"/>
                <a:gd name="connsiteX46" fmla="*/ 4778608 w 6218510"/>
                <a:gd name="connsiteY46" fmla="*/ 1983424 h 4617661"/>
                <a:gd name="connsiteX47" fmla="*/ 4830633 w 6218510"/>
                <a:gd name="connsiteY47" fmla="*/ 2116138 h 4617661"/>
                <a:gd name="connsiteX48" fmla="*/ 4759194 w 6218510"/>
                <a:gd name="connsiteY48" fmla="*/ 2718595 h 4617661"/>
                <a:gd name="connsiteX49" fmla="*/ 4721419 w 6218510"/>
                <a:gd name="connsiteY49" fmla="*/ 3265041 h 4617661"/>
                <a:gd name="connsiteX50" fmla="*/ 5981457 w 6218510"/>
                <a:gd name="connsiteY50" fmla="*/ 1476376 h 4617661"/>
                <a:gd name="connsiteX51" fmla="*/ 3839235 w 6218510"/>
                <a:gd name="connsiteY51" fmla="*/ 117476 h 4617661"/>
                <a:gd name="connsiteX52" fmla="*/ 1616737 w 6218510"/>
                <a:gd name="connsiteY52" fmla="*/ 885826 h 4617661"/>
                <a:gd name="connsiteX53" fmla="*/ 218148 w 6218510"/>
                <a:gd name="connsiteY53" fmla="*/ 3140870 h 4617661"/>
                <a:gd name="connsiteX54" fmla="*/ 2199349 w 6218510"/>
                <a:gd name="connsiteY54" fmla="*/ 4486274 h 4617661"/>
                <a:gd name="connsiteX55" fmla="*/ 3293930 w 6218510"/>
                <a:gd name="connsiteY55" fmla="*/ 4330699 h 4617661"/>
                <a:gd name="connsiteX56" fmla="*/ 3322506 w 6218510"/>
                <a:gd name="connsiteY56" fmla="*/ 4388644 h 4617661"/>
                <a:gd name="connsiteX57" fmla="*/ 1516506 w 6218510"/>
                <a:gd name="connsiteY57" fmla="*/ 4588108 h 4617661"/>
                <a:gd name="connsiteX58" fmla="*/ 660 w 6218510"/>
                <a:gd name="connsiteY58" fmla="*/ 3040064 h 4617661"/>
                <a:gd name="connsiteX59" fmla="*/ 4105935 w 6218510"/>
                <a:gd name="connsiteY59" fmla="*/ 0 h 4617661"/>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218510"/>
                <a:gd name="connsiteY0" fmla="*/ 2120519 h 4617663"/>
                <a:gd name="connsiteX1" fmla="*/ 1017037 w 6218510"/>
                <a:gd name="connsiteY1" fmla="*/ 2800223 h 4617663"/>
                <a:gd name="connsiteX2" fmla="*/ 1527577 w 6218510"/>
                <a:gd name="connsiteY2" fmla="*/ 2444115 h 4617663"/>
                <a:gd name="connsiteX3" fmla="*/ 1414293 w 6218510"/>
                <a:gd name="connsiteY3" fmla="*/ 2120519 h 4617663"/>
                <a:gd name="connsiteX4" fmla="*/ 1557724 w 6218510"/>
                <a:gd name="connsiteY4" fmla="*/ 2010886 h 4617663"/>
                <a:gd name="connsiteX5" fmla="*/ 1792753 w 6218510"/>
                <a:gd name="connsiteY5" fmla="*/ 2269871 h 4617663"/>
                <a:gd name="connsiteX6" fmla="*/ 1905402 w 6218510"/>
                <a:gd name="connsiteY6" fmla="*/ 2178939 h 4617663"/>
                <a:gd name="connsiteX7" fmla="*/ 1929024 w 6218510"/>
                <a:gd name="connsiteY7" fmla="*/ 2180717 h 4617663"/>
                <a:gd name="connsiteX8" fmla="*/ 1917213 w 6218510"/>
                <a:gd name="connsiteY8" fmla="*/ 2279523 h 4617663"/>
                <a:gd name="connsiteX9" fmla="*/ 1013989 w 6218510"/>
                <a:gd name="connsiteY9" fmla="*/ 2922651 h 4617663"/>
                <a:gd name="connsiteX10" fmla="*/ 1314725 w 6218510"/>
                <a:gd name="connsiteY10" fmla="*/ 3372739 h 4617663"/>
                <a:gd name="connsiteX11" fmla="*/ 1755669 w 6218510"/>
                <a:gd name="connsiteY11" fmla="*/ 3129407 h 4617663"/>
                <a:gd name="connsiteX12" fmla="*/ 1814089 w 6218510"/>
                <a:gd name="connsiteY12" fmla="*/ 3193415 h 4617663"/>
                <a:gd name="connsiteX13" fmla="*/ 1117621 w 6218510"/>
                <a:gd name="connsiteY13" fmla="*/ 3519043 h 4617663"/>
                <a:gd name="connsiteX14" fmla="*/ 659405 w 6218510"/>
                <a:gd name="connsiteY14" fmla="*/ 2945511 h 4617663"/>
                <a:gd name="connsiteX15" fmla="*/ 1383813 w 6218510"/>
                <a:gd name="connsiteY15" fmla="*/ 2030603 h 4617663"/>
                <a:gd name="connsiteX16" fmla="*/ 1557724 w 6218510"/>
                <a:gd name="connsiteY16" fmla="*/ 2010886 h 4617663"/>
                <a:gd name="connsiteX17" fmla="*/ 3447564 w 6218510"/>
                <a:gd name="connsiteY17" fmla="*/ 1994282 h 4617663"/>
                <a:gd name="connsiteX18" fmla="*/ 3649240 w 6218510"/>
                <a:gd name="connsiteY18" fmla="*/ 2246377 h 4617663"/>
                <a:gd name="connsiteX19" fmla="*/ 3589296 w 6218510"/>
                <a:gd name="connsiteY19" fmla="*/ 3300350 h 4617663"/>
                <a:gd name="connsiteX20" fmla="*/ 3816880 w 6218510"/>
                <a:gd name="connsiteY20" fmla="*/ 3201798 h 4617663"/>
                <a:gd name="connsiteX21" fmla="*/ 3844820 w 6218510"/>
                <a:gd name="connsiteY21" fmla="*/ 3288666 h 4617663"/>
                <a:gd name="connsiteX22" fmla="*/ 3239164 w 6218510"/>
                <a:gd name="connsiteY22" fmla="*/ 3448053 h 4617663"/>
                <a:gd name="connsiteX23" fmla="*/ 3261389 w 6218510"/>
                <a:gd name="connsiteY23" fmla="*/ 2228853 h 4617663"/>
                <a:gd name="connsiteX24" fmla="*/ 2700677 w 6218510"/>
                <a:gd name="connsiteY24" fmla="*/ 3439669 h 4617663"/>
                <a:gd name="connsiteX25" fmla="*/ 2382796 w 6218510"/>
                <a:gd name="connsiteY25" fmla="*/ 3440812 h 4617663"/>
                <a:gd name="connsiteX26" fmla="*/ 2508279 w 6218510"/>
                <a:gd name="connsiteY26" fmla="*/ 2172338 h 4617663"/>
                <a:gd name="connsiteX27" fmla="*/ 2286664 w 6218510"/>
                <a:gd name="connsiteY27" fmla="*/ 2248538 h 4617663"/>
                <a:gd name="connsiteX28" fmla="*/ 2256819 w 6218510"/>
                <a:gd name="connsiteY28" fmla="*/ 2159638 h 4617663"/>
                <a:gd name="connsiteX29" fmla="*/ 2856259 w 6218510"/>
                <a:gd name="connsiteY29" fmla="*/ 2007238 h 4617663"/>
                <a:gd name="connsiteX30" fmla="*/ 2812564 w 6218510"/>
                <a:gd name="connsiteY30" fmla="*/ 2617344 h 4617663"/>
                <a:gd name="connsiteX31" fmla="*/ 3447564 w 6218510"/>
                <a:gd name="connsiteY31" fmla="*/ 1994282 h 4617663"/>
                <a:gd name="connsiteX32" fmla="*/ 4761631 w 6218510"/>
                <a:gd name="connsiteY32" fmla="*/ 1404266 h 4617663"/>
                <a:gd name="connsiteX33" fmla="*/ 4884727 w 6218510"/>
                <a:gd name="connsiteY33" fmla="*/ 1556348 h 4617663"/>
                <a:gd name="connsiteX34" fmla="*/ 4684289 w 6218510"/>
                <a:gd name="connsiteY34" fmla="*/ 1778311 h 4617663"/>
                <a:gd name="connsiteX35" fmla="*/ 4527831 w 6218510"/>
                <a:gd name="connsiteY35" fmla="*/ 1638836 h 4617663"/>
                <a:gd name="connsiteX36" fmla="*/ 4761631 w 6218510"/>
                <a:gd name="connsiteY36" fmla="*/ 1404266 h 4617663"/>
                <a:gd name="connsiteX37" fmla="*/ 4105935 w 6218510"/>
                <a:gd name="connsiteY37" fmla="*/ 2 h 4617663"/>
                <a:gd name="connsiteX38" fmla="*/ 6176037 w 6218510"/>
                <a:gd name="connsiteY38" fmla="*/ 1466058 h 4617663"/>
                <a:gd name="connsiteX39" fmla="*/ 5336607 w 6218510"/>
                <a:gd name="connsiteY39" fmla="*/ 3053906 h 4617663"/>
                <a:gd name="connsiteX40" fmla="*/ 4516283 w 6218510"/>
                <a:gd name="connsiteY40" fmla="*/ 3480500 h 4617663"/>
                <a:gd name="connsiteX41" fmla="*/ 4371051 w 6218510"/>
                <a:gd name="connsiteY41" fmla="*/ 3358358 h 4617663"/>
                <a:gd name="connsiteX42" fmla="*/ 4435344 w 6218510"/>
                <a:gd name="connsiteY42" fmla="*/ 2751934 h 4617663"/>
                <a:gd name="connsiteX43" fmla="*/ 4487778 w 6218510"/>
                <a:gd name="connsiteY43" fmla="*/ 2161224 h 4617663"/>
                <a:gd name="connsiteX44" fmla="*/ 4260607 w 6218510"/>
                <a:gd name="connsiteY44" fmla="*/ 2213613 h 4617663"/>
                <a:gd name="connsiteX45" fmla="*/ 4230762 w 6218510"/>
                <a:gd name="connsiteY45" fmla="*/ 2137413 h 4617663"/>
                <a:gd name="connsiteX46" fmla="*/ 4778608 w 6218510"/>
                <a:gd name="connsiteY46" fmla="*/ 1983426 h 4617663"/>
                <a:gd name="connsiteX47" fmla="*/ 4830633 w 6218510"/>
                <a:gd name="connsiteY47" fmla="*/ 2116140 h 4617663"/>
                <a:gd name="connsiteX48" fmla="*/ 4759194 w 6218510"/>
                <a:gd name="connsiteY48" fmla="*/ 2718597 h 4617663"/>
                <a:gd name="connsiteX49" fmla="*/ 4721419 w 6218510"/>
                <a:gd name="connsiteY49" fmla="*/ 3265043 h 4617663"/>
                <a:gd name="connsiteX50" fmla="*/ 5981457 w 6218510"/>
                <a:gd name="connsiteY50" fmla="*/ 1476378 h 4617663"/>
                <a:gd name="connsiteX51" fmla="*/ 3839235 w 6218510"/>
                <a:gd name="connsiteY51" fmla="*/ 117478 h 4617663"/>
                <a:gd name="connsiteX52" fmla="*/ 1616737 w 6218510"/>
                <a:gd name="connsiteY52" fmla="*/ 885828 h 4617663"/>
                <a:gd name="connsiteX53" fmla="*/ 218148 w 6218510"/>
                <a:gd name="connsiteY53" fmla="*/ 3140872 h 4617663"/>
                <a:gd name="connsiteX54" fmla="*/ 2199349 w 6218510"/>
                <a:gd name="connsiteY54" fmla="*/ 4486276 h 4617663"/>
                <a:gd name="connsiteX55" fmla="*/ 3293930 w 6218510"/>
                <a:gd name="connsiteY55" fmla="*/ 4330701 h 4617663"/>
                <a:gd name="connsiteX56" fmla="*/ 3322506 w 6218510"/>
                <a:gd name="connsiteY56" fmla="*/ 4388646 h 4617663"/>
                <a:gd name="connsiteX57" fmla="*/ 1516506 w 6218510"/>
                <a:gd name="connsiteY57" fmla="*/ 4588110 h 4617663"/>
                <a:gd name="connsiteX58" fmla="*/ 660 w 6218510"/>
                <a:gd name="connsiteY58" fmla="*/ 3040066 h 4617663"/>
                <a:gd name="connsiteX59" fmla="*/ 4105935 w 6218510"/>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660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814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167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2943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39235 w 6176037"/>
                <a:gd name="connsiteY51" fmla="*/ 11747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2095 w 6176037"/>
                <a:gd name="connsiteY51" fmla="*/ 125098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20519 h 4617663"/>
                <a:gd name="connsiteX1" fmla="*/ 1017037 w 6176037"/>
                <a:gd name="connsiteY1" fmla="*/ 2800223 h 4617663"/>
                <a:gd name="connsiteX2" fmla="*/ 1527577 w 6176037"/>
                <a:gd name="connsiteY2" fmla="*/ 2444115 h 4617663"/>
                <a:gd name="connsiteX3" fmla="*/ 1414293 w 6176037"/>
                <a:gd name="connsiteY3" fmla="*/ 2120519 h 4617663"/>
                <a:gd name="connsiteX4" fmla="*/ 1557724 w 6176037"/>
                <a:gd name="connsiteY4" fmla="*/ 2010886 h 4617663"/>
                <a:gd name="connsiteX5" fmla="*/ 1792753 w 6176037"/>
                <a:gd name="connsiteY5" fmla="*/ 2269871 h 4617663"/>
                <a:gd name="connsiteX6" fmla="*/ 1905402 w 6176037"/>
                <a:gd name="connsiteY6" fmla="*/ 2178939 h 4617663"/>
                <a:gd name="connsiteX7" fmla="*/ 1929024 w 6176037"/>
                <a:gd name="connsiteY7" fmla="*/ 2180717 h 4617663"/>
                <a:gd name="connsiteX8" fmla="*/ 1917213 w 6176037"/>
                <a:gd name="connsiteY8" fmla="*/ 2279523 h 4617663"/>
                <a:gd name="connsiteX9" fmla="*/ 1013989 w 6176037"/>
                <a:gd name="connsiteY9" fmla="*/ 2922651 h 4617663"/>
                <a:gd name="connsiteX10" fmla="*/ 1314725 w 6176037"/>
                <a:gd name="connsiteY10" fmla="*/ 3372739 h 4617663"/>
                <a:gd name="connsiteX11" fmla="*/ 1755669 w 6176037"/>
                <a:gd name="connsiteY11" fmla="*/ 3129407 h 4617663"/>
                <a:gd name="connsiteX12" fmla="*/ 1814089 w 6176037"/>
                <a:gd name="connsiteY12" fmla="*/ 3193415 h 4617663"/>
                <a:gd name="connsiteX13" fmla="*/ 1117621 w 6176037"/>
                <a:gd name="connsiteY13" fmla="*/ 3519043 h 4617663"/>
                <a:gd name="connsiteX14" fmla="*/ 659405 w 6176037"/>
                <a:gd name="connsiteY14" fmla="*/ 2945511 h 4617663"/>
                <a:gd name="connsiteX15" fmla="*/ 1383813 w 6176037"/>
                <a:gd name="connsiteY15" fmla="*/ 2030603 h 4617663"/>
                <a:gd name="connsiteX16" fmla="*/ 1557724 w 6176037"/>
                <a:gd name="connsiteY16" fmla="*/ 2010886 h 4617663"/>
                <a:gd name="connsiteX17" fmla="*/ 3447564 w 6176037"/>
                <a:gd name="connsiteY17" fmla="*/ 1994282 h 4617663"/>
                <a:gd name="connsiteX18" fmla="*/ 3649240 w 6176037"/>
                <a:gd name="connsiteY18" fmla="*/ 2246377 h 4617663"/>
                <a:gd name="connsiteX19" fmla="*/ 3589296 w 6176037"/>
                <a:gd name="connsiteY19" fmla="*/ 3300350 h 4617663"/>
                <a:gd name="connsiteX20" fmla="*/ 3816880 w 6176037"/>
                <a:gd name="connsiteY20" fmla="*/ 3201798 h 4617663"/>
                <a:gd name="connsiteX21" fmla="*/ 3844820 w 6176037"/>
                <a:gd name="connsiteY21" fmla="*/ 3288666 h 4617663"/>
                <a:gd name="connsiteX22" fmla="*/ 3239164 w 6176037"/>
                <a:gd name="connsiteY22" fmla="*/ 3448053 h 4617663"/>
                <a:gd name="connsiteX23" fmla="*/ 3261389 w 6176037"/>
                <a:gd name="connsiteY23" fmla="*/ 2228853 h 4617663"/>
                <a:gd name="connsiteX24" fmla="*/ 2700677 w 6176037"/>
                <a:gd name="connsiteY24" fmla="*/ 3439669 h 4617663"/>
                <a:gd name="connsiteX25" fmla="*/ 2382796 w 6176037"/>
                <a:gd name="connsiteY25" fmla="*/ 3440812 h 4617663"/>
                <a:gd name="connsiteX26" fmla="*/ 2508279 w 6176037"/>
                <a:gd name="connsiteY26" fmla="*/ 2172338 h 4617663"/>
                <a:gd name="connsiteX27" fmla="*/ 2286664 w 6176037"/>
                <a:gd name="connsiteY27" fmla="*/ 2248538 h 4617663"/>
                <a:gd name="connsiteX28" fmla="*/ 2256819 w 6176037"/>
                <a:gd name="connsiteY28" fmla="*/ 2159638 h 4617663"/>
                <a:gd name="connsiteX29" fmla="*/ 2856259 w 6176037"/>
                <a:gd name="connsiteY29" fmla="*/ 2007238 h 4617663"/>
                <a:gd name="connsiteX30" fmla="*/ 2812564 w 6176037"/>
                <a:gd name="connsiteY30" fmla="*/ 2617344 h 4617663"/>
                <a:gd name="connsiteX31" fmla="*/ 3447564 w 6176037"/>
                <a:gd name="connsiteY31" fmla="*/ 1994282 h 4617663"/>
                <a:gd name="connsiteX32" fmla="*/ 4761631 w 6176037"/>
                <a:gd name="connsiteY32" fmla="*/ 1404266 h 4617663"/>
                <a:gd name="connsiteX33" fmla="*/ 4884727 w 6176037"/>
                <a:gd name="connsiteY33" fmla="*/ 1556348 h 4617663"/>
                <a:gd name="connsiteX34" fmla="*/ 4684289 w 6176037"/>
                <a:gd name="connsiteY34" fmla="*/ 1778311 h 4617663"/>
                <a:gd name="connsiteX35" fmla="*/ 4527831 w 6176037"/>
                <a:gd name="connsiteY35" fmla="*/ 1638836 h 4617663"/>
                <a:gd name="connsiteX36" fmla="*/ 4761631 w 6176037"/>
                <a:gd name="connsiteY36" fmla="*/ 1404266 h 4617663"/>
                <a:gd name="connsiteX37" fmla="*/ 4105935 w 6176037"/>
                <a:gd name="connsiteY37" fmla="*/ 2 h 4617663"/>
                <a:gd name="connsiteX38" fmla="*/ 6176037 w 6176037"/>
                <a:gd name="connsiteY38" fmla="*/ 1491458 h 4617663"/>
                <a:gd name="connsiteX39" fmla="*/ 5336607 w 6176037"/>
                <a:gd name="connsiteY39" fmla="*/ 3053906 h 4617663"/>
                <a:gd name="connsiteX40" fmla="*/ 4516283 w 6176037"/>
                <a:gd name="connsiteY40" fmla="*/ 3480500 h 4617663"/>
                <a:gd name="connsiteX41" fmla="*/ 4371051 w 6176037"/>
                <a:gd name="connsiteY41" fmla="*/ 3358358 h 4617663"/>
                <a:gd name="connsiteX42" fmla="*/ 4435344 w 6176037"/>
                <a:gd name="connsiteY42" fmla="*/ 2751934 h 4617663"/>
                <a:gd name="connsiteX43" fmla="*/ 4487778 w 6176037"/>
                <a:gd name="connsiteY43" fmla="*/ 2161224 h 4617663"/>
                <a:gd name="connsiteX44" fmla="*/ 4260607 w 6176037"/>
                <a:gd name="connsiteY44" fmla="*/ 2213613 h 4617663"/>
                <a:gd name="connsiteX45" fmla="*/ 4230762 w 6176037"/>
                <a:gd name="connsiteY45" fmla="*/ 2137413 h 4617663"/>
                <a:gd name="connsiteX46" fmla="*/ 4778608 w 6176037"/>
                <a:gd name="connsiteY46" fmla="*/ 1983426 h 4617663"/>
                <a:gd name="connsiteX47" fmla="*/ 4830633 w 6176037"/>
                <a:gd name="connsiteY47" fmla="*/ 2116140 h 4617663"/>
                <a:gd name="connsiteX48" fmla="*/ 4759194 w 6176037"/>
                <a:gd name="connsiteY48" fmla="*/ 2718597 h 4617663"/>
                <a:gd name="connsiteX49" fmla="*/ 4721419 w 6176037"/>
                <a:gd name="connsiteY49" fmla="*/ 3265043 h 4617663"/>
                <a:gd name="connsiteX50" fmla="*/ 5968757 w 6176037"/>
                <a:gd name="connsiteY50" fmla="*/ 1476378 h 4617663"/>
                <a:gd name="connsiteX51" fmla="*/ 3866857 w 6176037"/>
                <a:gd name="connsiteY51" fmla="*/ 132241 h 4617663"/>
                <a:gd name="connsiteX52" fmla="*/ 1635787 w 6176037"/>
                <a:gd name="connsiteY52" fmla="*/ 885828 h 4617663"/>
                <a:gd name="connsiteX53" fmla="*/ 218148 w 6176037"/>
                <a:gd name="connsiteY53" fmla="*/ 3140872 h 4617663"/>
                <a:gd name="connsiteX54" fmla="*/ 2199349 w 6176037"/>
                <a:gd name="connsiteY54" fmla="*/ 4486276 h 4617663"/>
                <a:gd name="connsiteX55" fmla="*/ 3293930 w 6176037"/>
                <a:gd name="connsiteY55" fmla="*/ 4330701 h 4617663"/>
                <a:gd name="connsiteX56" fmla="*/ 3322506 w 6176037"/>
                <a:gd name="connsiteY56" fmla="*/ 4388646 h 4617663"/>
                <a:gd name="connsiteX57" fmla="*/ 1516506 w 6176037"/>
                <a:gd name="connsiteY57" fmla="*/ 4588110 h 4617663"/>
                <a:gd name="connsiteX58" fmla="*/ 660 w 6176037"/>
                <a:gd name="connsiteY58" fmla="*/ 3040066 h 4617663"/>
                <a:gd name="connsiteX59" fmla="*/ 4105935 w 6176037"/>
                <a:gd name="connsiteY59" fmla="*/ 2 h 4617663"/>
                <a:gd name="connsiteX0" fmla="*/ 1414293 w 6176037"/>
                <a:gd name="connsiteY0" fmla="*/ 2110995 h 4608139"/>
                <a:gd name="connsiteX1" fmla="*/ 1017037 w 6176037"/>
                <a:gd name="connsiteY1" fmla="*/ 2790699 h 4608139"/>
                <a:gd name="connsiteX2" fmla="*/ 1527577 w 6176037"/>
                <a:gd name="connsiteY2" fmla="*/ 2434591 h 4608139"/>
                <a:gd name="connsiteX3" fmla="*/ 1414293 w 6176037"/>
                <a:gd name="connsiteY3" fmla="*/ 2110995 h 4608139"/>
                <a:gd name="connsiteX4" fmla="*/ 1557724 w 6176037"/>
                <a:gd name="connsiteY4" fmla="*/ 2001362 h 4608139"/>
                <a:gd name="connsiteX5" fmla="*/ 1792753 w 6176037"/>
                <a:gd name="connsiteY5" fmla="*/ 2260347 h 4608139"/>
                <a:gd name="connsiteX6" fmla="*/ 1905402 w 6176037"/>
                <a:gd name="connsiteY6" fmla="*/ 2169415 h 4608139"/>
                <a:gd name="connsiteX7" fmla="*/ 1929024 w 6176037"/>
                <a:gd name="connsiteY7" fmla="*/ 2171193 h 4608139"/>
                <a:gd name="connsiteX8" fmla="*/ 1917213 w 6176037"/>
                <a:gd name="connsiteY8" fmla="*/ 2269999 h 4608139"/>
                <a:gd name="connsiteX9" fmla="*/ 1013989 w 6176037"/>
                <a:gd name="connsiteY9" fmla="*/ 2913127 h 4608139"/>
                <a:gd name="connsiteX10" fmla="*/ 1314725 w 6176037"/>
                <a:gd name="connsiteY10" fmla="*/ 3363215 h 4608139"/>
                <a:gd name="connsiteX11" fmla="*/ 1755669 w 6176037"/>
                <a:gd name="connsiteY11" fmla="*/ 3119883 h 4608139"/>
                <a:gd name="connsiteX12" fmla="*/ 1814089 w 6176037"/>
                <a:gd name="connsiteY12" fmla="*/ 3183891 h 4608139"/>
                <a:gd name="connsiteX13" fmla="*/ 1117621 w 6176037"/>
                <a:gd name="connsiteY13" fmla="*/ 3509519 h 4608139"/>
                <a:gd name="connsiteX14" fmla="*/ 659405 w 6176037"/>
                <a:gd name="connsiteY14" fmla="*/ 2935987 h 4608139"/>
                <a:gd name="connsiteX15" fmla="*/ 1383813 w 6176037"/>
                <a:gd name="connsiteY15" fmla="*/ 2021079 h 4608139"/>
                <a:gd name="connsiteX16" fmla="*/ 1557724 w 6176037"/>
                <a:gd name="connsiteY16" fmla="*/ 2001362 h 4608139"/>
                <a:gd name="connsiteX17" fmla="*/ 3447564 w 6176037"/>
                <a:gd name="connsiteY17" fmla="*/ 1984758 h 4608139"/>
                <a:gd name="connsiteX18" fmla="*/ 3649240 w 6176037"/>
                <a:gd name="connsiteY18" fmla="*/ 2236853 h 4608139"/>
                <a:gd name="connsiteX19" fmla="*/ 3589296 w 6176037"/>
                <a:gd name="connsiteY19" fmla="*/ 3290826 h 4608139"/>
                <a:gd name="connsiteX20" fmla="*/ 3816880 w 6176037"/>
                <a:gd name="connsiteY20" fmla="*/ 3192274 h 4608139"/>
                <a:gd name="connsiteX21" fmla="*/ 3844820 w 6176037"/>
                <a:gd name="connsiteY21" fmla="*/ 3279142 h 4608139"/>
                <a:gd name="connsiteX22" fmla="*/ 3239164 w 6176037"/>
                <a:gd name="connsiteY22" fmla="*/ 3438529 h 4608139"/>
                <a:gd name="connsiteX23" fmla="*/ 3261389 w 6176037"/>
                <a:gd name="connsiteY23" fmla="*/ 2219329 h 4608139"/>
                <a:gd name="connsiteX24" fmla="*/ 2700677 w 6176037"/>
                <a:gd name="connsiteY24" fmla="*/ 3430145 h 4608139"/>
                <a:gd name="connsiteX25" fmla="*/ 2382796 w 6176037"/>
                <a:gd name="connsiteY25" fmla="*/ 3431288 h 4608139"/>
                <a:gd name="connsiteX26" fmla="*/ 2508279 w 6176037"/>
                <a:gd name="connsiteY26" fmla="*/ 2162814 h 4608139"/>
                <a:gd name="connsiteX27" fmla="*/ 2286664 w 6176037"/>
                <a:gd name="connsiteY27" fmla="*/ 2239014 h 4608139"/>
                <a:gd name="connsiteX28" fmla="*/ 2256819 w 6176037"/>
                <a:gd name="connsiteY28" fmla="*/ 2150114 h 4608139"/>
                <a:gd name="connsiteX29" fmla="*/ 2856259 w 6176037"/>
                <a:gd name="connsiteY29" fmla="*/ 1997714 h 4608139"/>
                <a:gd name="connsiteX30" fmla="*/ 2812564 w 6176037"/>
                <a:gd name="connsiteY30" fmla="*/ 2607820 h 4608139"/>
                <a:gd name="connsiteX31" fmla="*/ 3447564 w 6176037"/>
                <a:gd name="connsiteY31" fmla="*/ 1984758 h 4608139"/>
                <a:gd name="connsiteX32" fmla="*/ 4761631 w 6176037"/>
                <a:gd name="connsiteY32" fmla="*/ 1394742 h 4608139"/>
                <a:gd name="connsiteX33" fmla="*/ 4884727 w 6176037"/>
                <a:gd name="connsiteY33" fmla="*/ 1546824 h 4608139"/>
                <a:gd name="connsiteX34" fmla="*/ 4684289 w 6176037"/>
                <a:gd name="connsiteY34" fmla="*/ 1768787 h 4608139"/>
                <a:gd name="connsiteX35" fmla="*/ 4527831 w 6176037"/>
                <a:gd name="connsiteY35" fmla="*/ 1629312 h 4608139"/>
                <a:gd name="connsiteX36" fmla="*/ 4761631 w 6176037"/>
                <a:gd name="connsiteY36" fmla="*/ 1394742 h 4608139"/>
                <a:gd name="connsiteX37" fmla="*/ 4105935 w 6176037"/>
                <a:gd name="connsiteY37" fmla="*/ 3 h 4608139"/>
                <a:gd name="connsiteX38" fmla="*/ 6176037 w 6176037"/>
                <a:gd name="connsiteY38" fmla="*/ 1481934 h 4608139"/>
                <a:gd name="connsiteX39" fmla="*/ 5336607 w 6176037"/>
                <a:gd name="connsiteY39" fmla="*/ 3044382 h 4608139"/>
                <a:gd name="connsiteX40" fmla="*/ 4516283 w 6176037"/>
                <a:gd name="connsiteY40" fmla="*/ 3470976 h 4608139"/>
                <a:gd name="connsiteX41" fmla="*/ 4371051 w 6176037"/>
                <a:gd name="connsiteY41" fmla="*/ 3348834 h 4608139"/>
                <a:gd name="connsiteX42" fmla="*/ 4435344 w 6176037"/>
                <a:gd name="connsiteY42" fmla="*/ 2742410 h 4608139"/>
                <a:gd name="connsiteX43" fmla="*/ 4487778 w 6176037"/>
                <a:gd name="connsiteY43" fmla="*/ 2151700 h 4608139"/>
                <a:gd name="connsiteX44" fmla="*/ 4260607 w 6176037"/>
                <a:gd name="connsiteY44" fmla="*/ 2204089 h 4608139"/>
                <a:gd name="connsiteX45" fmla="*/ 4230762 w 6176037"/>
                <a:gd name="connsiteY45" fmla="*/ 2127889 h 4608139"/>
                <a:gd name="connsiteX46" fmla="*/ 4778608 w 6176037"/>
                <a:gd name="connsiteY46" fmla="*/ 1973902 h 4608139"/>
                <a:gd name="connsiteX47" fmla="*/ 4830633 w 6176037"/>
                <a:gd name="connsiteY47" fmla="*/ 2106616 h 4608139"/>
                <a:gd name="connsiteX48" fmla="*/ 4759194 w 6176037"/>
                <a:gd name="connsiteY48" fmla="*/ 2709073 h 4608139"/>
                <a:gd name="connsiteX49" fmla="*/ 4721419 w 6176037"/>
                <a:gd name="connsiteY49" fmla="*/ 3255519 h 4608139"/>
                <a:gd name="connsiteX50" fmla="*/ 5968757 w 6176037"/>
                <a:gd name="connsiteY50" fmla="*/ 1466854 h 4608139"/>
                <a:gd name="connsiteX51" fmla="*/ 3866857 w 6176037"/>
                <a:gd name="connsiteY51" fmla="*/ 122717 h 4608139"/>
                <a:gd name="connsiteX52" fmla="*/ 1635787 w 6176037"/>
                <a:gd name="connsiteY52" fmla="*/ 876304 h 4608139"/>
                <a:gd name="connsiteX53" fmla="*/ 218148 w 6176037"/>
                <a:gd name="connsiteY53" fmla="*/ 3131348 h 4608139"/>
                <a:gd name="connsiteX54" fmla="*/ 2199349 w 6176037"/>
                <a:gd name="connsiteY54" fmla="*/ 4476752 h 4608139"/>
                <a:gd name="connsiteX55" fmla="*/ 3293930 w 6176037"/>
                <a:gd name="connsiteY55" fmla="*/ 4321177 h 4608139"/>
                <a:gd name="connsiteX56" fmla="*/ 3322506 w 6176037"/>
                <a:gd name="connsiteY56" fmla="*/ 4379122 h 4608139"/>
                <a:gd name="connsiteX57" fmla="*/ 1516506 w 6176037"/>
                <a:gd name="connsiteY57" fmla="*/ 4578586 h 4608139"/>
                <a:gd name="connsiteX58" fmla="*/ 660 w 6176037"/>
                <a:gd name="connsiteY58" fmla="*/ 3030542 h 4608139"/>
                <a:gd name="connsiteX59" fmla="*/ 4105935 w 6176037"/>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0995 h 4608139"/>
                <a:gd name="connsiteX1" fmla="*/ 1017037 w 6171275"/>
                <a:gd name="connsiteY1" fmla="*/ 2790699 h 4608139"/>
                <a:gd name="connsiteX2" fmla="*/ 1527577 w 6171275"/>
                <a:gd name="connsiteY2" fmla="*/ 2434591 h 4608139"/>
                <a:gd name="connsiteX3" fmla="*/ 1414293 w 6171275"/>
                <a:gd name="connsiteY3" fmla="*/ 2110995 h 4608139"/>
                <a:gd name="connsiteX4" fmla="*/ 1557724 w 6171275"/>
                <a:gd name="connsiteY4" fmla="*/ 2001362 h 4608139"/>
                <a:gd name="connsiteX5" fmla="*/ 1792753 w 6171275"/>
                <a:gd name="connsiteY5" fmla="*/ 2260347 h 4608139"/>
                <a:gd name="connsiteX6" fmla="*/ 1905402 w 6171275"/>
                <a:gd name="connsiteY6" fmla="*/ 2169415 h 4608139"/>
                <a:gd name="connsiteX7" fmla="*/ 1929024 w 6171275"/>
                <a:gd name="connsiteY7" fmla="*/ 2171193 h 4608139"/>
                <a:gd name="connsiteX8" fmla="*/ 1917213 w 6171275"/>
                <a:gd name="connsiteY8" fmla="*/ 2269999 h 4608139"/>
                <a:gd name="connsiteX9" fmla="*/ 1013989 w 6171275"/>
                <a:gd name="connsiteY9" fmla="*/ 2913127 h 4608139"/>
                <a:gd name="connsiteX10" fmla="*/ 1314725 w 6171275"/>
                <a:gd name="connsiteY10" fmla="*/ 3363215 h 4608139"/>
                <a:gd name="connsiteX11" fmla="*/ 1755669 w 6171275"/>
                <a:gd name="connsiteY11" fmla="*/ 3119883 h 4608139"/>
                <a:gd name="connsiteX12" fmla="*/ 1814089 w 6171275"/>
                <a:gd name="connsiteY12" fmla="*/ 3183891 h 4608139"/>
                <a:gd name="connsiteX13" fmla="*/ 1117621 w 6171275"/>
                <a:gd name="connsiteY13" fmla="*/ 3509519 h 4608139"/>
                <a:gd name="connsiteX14" fmla="*/ 659405 w 6171275"/>
                <a:gd name="connsiteY14" fmla="*/ 2935987 h 4608139"/>
                <a:gd name="connsiteX15" fmla="*/ 1383813 w 6171275"/>
                <a:gd name="connsiteY15" fmla="*/ 2021079 h 4608139"/>
                <a:gd name="connsiteX16" fmla="*/ 1557724 w 6171275"/>
                <a:gd name="connsiteY16" fmla="*/ 2001362 h 4608139"/>
                <a:gd name="connsiteX17" fmla="*/ 3447564 w 6171275"/>
                <a:gd name="connsiteY17" fmla="*/ 1984758 h 4608139"/>
                <a:gd name="connsiteX18" fmla="*/ 3649240 w 6171275"/>
                <a:gd name="connsiteY18" fmla="*/ 2236853 h 4608139"/>
                <a:gd name="connsiteX19" fmla="*/ 3589296 w 6171275"/>
                <a:gd name="connsiteY19" fmla="*/ 3290826 h 4608139"/>
                <a:gd name="connsiteX20" fmla="*/ 3816880 w 6171275"/>
                <a:gd name="connsiteY20" fmla="*/ 3192274 h 4608139"/>
                <a:gd name="connsiteX21" fmla="*/ 3844820 w 6171275"/>
                <a:gd name="connsiteY21" fmla="*/ 3279142 h 4608139"/>
                <a:gd name="connsiteX22" fmla="*/ 3239164 w 6171275"/>
                <a:gd name="connsiteY22" fmla="*/ 3438529 h 4608139"/>
                <a:gd name="connsiteX23" fmla="*/ 3261389 w 6171275"/>
                <a:gd name="connsiteY23" fmla="*/ 2219329 h 4608139"/>
                <a:gd name="connsiteX24" fmla="*/ 2700677 w 6171275"/>
                <a:gd name="connsiteY24" fmla="*/ 3430145 h 4608139"/>
                <a:gd name="connsiteX25" fmla="*/ 2382796 w 6171275"/>
                <a:gd name="connsiteY25" fmla="*/ 3431288 h 4608139"/>
                <a:gd name="connsiteX26" fmla="*/ 2508279 w 6171275"/>
                <a:gd name="connsiteY26" fmla="*/ 2162814 h 4608139"/>
                <a:gd name="connsiteX27" fmla="*/ 2286664 w 6171275"/>
                <a:gd name="connsiteY27" fmla="*/ 2239014 h 4608139"/>
                <a:gd name="connsiteX28" fmla="*/ 2256819 w 6171275"/>
                <a:gd name="connsiteY28" fmla="*/ 2150114 h 4608139"/>
                <a:gd name="connsiteX29" fmla="*/ 2856259 w 6171275"/>
                <a:gd name="connsiteY29" fmla="*/ 1997714 h 4608139"/>
                <a:gd name="connsiteX30" fmla="*/ 2812564 w 6171275"/>
                <a:gd name="connsiteY30" fmla="*/ 2607820 h 4608139"/>
                <a:gd name="connsiteX31" fmla="*/ 3447564 w 6171275"/>
                <a:gd name="connsiteY31" fmla="*/ 1984758 h 4608139"/>
                <a:gd name="connsiteX32" fmla="*/ 4761631 w 6171275"/>
                <a:gd name="connsiteY32" fmla="*/ 1394742 h 4608139"/>
                <a:gd name="connsiteX33" fmla="*/ 4884727 w 6171275"/>
                <a:gd name="connsiteY33" fmla="*/ 1546824 h 4608139"/>
                <a:gd name="connsiteX34" fmla="*/ 4684289 w 6171275"/>
                <a:gd name="connsiteY34" fmla="*/ 1768787 h 4608139"/>
                <a:gd name="connsiteX35" fmla="*/ 4527831 w 6171275"/>
                <a:gd name="connsiteY35" fmla="*/ 1629312 h 4608139"/>
                <a:gd name="connsiteX36" fmla="*/ 4761631 w 6171275"/>
                <a:gd name="connsiteY36" fmla="*/ 1394742 h 4608139"/>
                <a:gd name="connsiteX37" fmla="*/ 4105935 w 6171275"/>
                <a:gd name="connsiteY37" fmla="*/ 3 h 4608139"/>
                <a:gd name="connsiteX38" fmla="*/ 6171275 w 6171275"/>
                <a:gd name="connsiteY38" fmla="*/ 1481934 h 4608139"/>
                <a:gd name="connsiteX39" fmla="*/ 5336607 w 6171275"/>
                <a:gd name="connsiteY39" fmla="*/ 3044382 h 4608139"/>
                <a:gd name="connsiteX40" fmla="*/ 4516283 w 6171275"/>
                <a:gd name="connsiteY40" fmla="*/ 3470976 h 4608139"/>
                <a:gd name="connsiteX41" fmla="*/ 4371051 w 6171275"/>
                <a:gd name="connsiteY41" fmla="*/ 3348834 h 4608139"/>
                <a:gd name="connsiteX42" fmla="*/ 4435344 w 6171275"/>
                <a:gd name="connsiteY42" fmla="*/ 2742410 h 4608139"/>
                <a:gd name="connsiteX43" fmla="*/ 4487778 w 6171275"/>
                <a:gd name="connsiteY43" fmla="*/ 2151700 h 4608139"/>
                <a:gd name="connsiteX44" fmla="*/ 4260607 w 6171275"/>
                <a:gd name="connsiteY44" fmla="*/ 2204089 h 4608139"/>
                <a:gd name="connsiteX45" fmla="*/ 4230762 w 6171275"/>
                <a:gd name="connsiteY45" fmla="*/ 2127889 h 4608139"/>
                <a:gd name="connsiteX46" fmla="*/ 4778608 w 6171275"/>
                <a:gd name="connsiteY46" fmla="*/ 1973902 h 4608139"/>
                <a:gd name="connsiteX47" fmla="*/ 4830633 w 6171275"/>
                <a:gd name="connsiteY47" fmla="*/ 2106616 h 4608139"/>
                <a:gd name="connsiteX48" fmla="*/ 4759194 w 6171275"/>
                <a:gd name="connsiteY48" fmla="*/ 2709073 h 4608139"/>
                <a:gd name="connsiteX49" fmla="*/ 4721419 w 6171275"/>
                <a:gd name="connsiteY49" fmla="*/ 3255519 h 4608139"/>
                <a:gd name="connsiteX50" fmla="*/ 5968757 w 6171275"/>
                <a:gd name="connsiteY50" fmla="*/ 1466854 h 4608139"/>
                <a:gd name="connsiteX51" fmla="*/ 3866857 w 6171275"/>
                <a:gd name="connsiteY51" fmla="*/ 122717 h 4608139"/>
                <a:gd name="connsiteX52" fmla="*/ 1635787 w 6171275"/>
                <a:gd name="connsiteY52" fmla="*/ 876304 h 4608139"/>
                <a:gd name="connsiteX53" fmla="*/ 218148 w 6171275"/>
                <a:gd name="connsiteY53" fmla="*/ 3131348 h 4608139"/>
                <a:gd name="connsiteX54" fmla="*/ 2199349 w 6171275"/>
                <a:gd name="connsiteY54" fmla="*/ 4476752 h 4608139"/>
                <a:gd name="connsiteX55" fmla="*/ 3293930 w 6171275"/>
                <a:gd name="connsiteY55" fmla="*/ 4321177 h 4608139"/>
                <a:gd name="connsiteX56" fmla="*/ 3322506 w 6171275"/>
                <a:gd name="connsiteY56" fmla="*/ 4379122 h 4608139"/>
                <a:gd name="connsiteX57" fmla="*/ 1516506 w 6171275"/>
                <a:gd name="connsiteY57" fmla="*/ 4578586 h 4608139"/>
                <a:gd name="connsiteX58" fmla="*/ 660 w 6171275"/>
                <a:gd name="connsiteY58" fmla="*/ 3030542 h 4608139"/>
                <a:gd name="connsiteX59" fmla="*/ 4105935 w 6171275"/>
                <a:gd name="connsiteY59" fmla="*/ 3 h 4608139"/>
                <a:gd name="connsiteX0" fmla="*/ 1414293 w 6171275"/>
                <a:gd name="connsiteY0" fmla="*/ 2111019 h 4608163"/>
                <a:gd name="connsiteX1" fmla="*/ 1017037 w 6171275"/>
                <a:gd name="connsiteY1" fmla="*/ 2790723 h 4608163"/>
                <a:gd name="connsiteX2" fmla="*/ 1527577 w 6171275"/>
                <a:gd name="connsiteY2" fmla="*/ 2434615 h 4608163"/>
                <a:gd name="connsiteX3" fmla="*/ 1414293 w 6171275"/>
                <a:gd name="connsiteY3" fmla="*/ 2111019 h 4608163"/>
                <a:gd name="connsiteX4" fmla="*/ 1557724 w 6171275"/>
                <a:gd name="connsiteY4" fmla="*/ 2001386 h 4608163"/>
                <a:gd name="connsiteX5" fmla="*/ 1792753 w 6171275"/>
                <a:gd name="connsiteY5" fmla="*/ 2260371 h 4608163"/>
                <a:gd name="connsiteX6" fmla="*/ 1905402 w 6171275"/>
                <a:gd name="connsiteY6" fmla="*/ 2169439 h 4608163"/>
                <a:gd name="connsiteX7" fmla="*/ 1929024 w 6171275"/>
                <a:gd name="connsiteY7" fmla="*/ 2171217 h 4608163"/>
                <a:gd name="connsiteX8" fmla="*/ 1917213 w 6171275"/>
                <a:gd name="connsiteY8" fmla="*/ 2270023 h 4608163"/>
                <a:gd name="connsiteX9" fmla="*/ 1013989 w 6171275"/>
                <a:gd name="connsiteY9" fmla="*/ 2913151 h 4608163"/>
                <a:gd name="connsiteX10" fmla="*/ 1314725 w 6171275"/>
                <a:gd name="connsiteY10" fmla="*/ 3363239 h 4608163"/>
                <a:gd name="connsiteX11" fmla="*/ 1755669 w 6171275"/>
                <a:gd name="connsiteY11" fmla="*/ 3119907 h 4608163"/>
                <a:gd name="connsiteX12" fmla="*/ 1814089 w 6171275"/>
                <a:gd name="connsiteY12" fmla="*/ 3183915 h 4608163"/>
                <a:gd name="connsiteX13" fmla="*/ 1117621 w 6171275"/>
                <a:gd name="connsiteY13" fmla="*/ 3509543 h 4608163"/>
                <a:gd name="connsiteX14" fmla="*/ 659405 w 6171275"/>
                <a:gd name="connsiteY14" fmla="*/ 2936011 h 4608163"/>
                <a:gd name="connsiteX15" fmla="*/ 1383813 w 6171275"/>
                <a:gd name="connsiteY15" fmla="*/ 2021103 h 4608163"/>
                <a:gd name="connsiteX16" fmla="*/ 1557724 w 6171275"/>
                <a:gd name="connsiteY16" fmla="*/ 2001386 h 4608163"/>
                <a:gd name="connsiteX17" fmla="*/ 3447564 w 6171275"/>
                <a:gd name="connsiteY17" fmla="*/ 1984782 h 4608163"/>
                <a:gd name="connsiteX18" fmla="*/ 3649240 w 6171275"/>
                <a:gd name="connsiteY18" fmla="*/ 2236877 h 4608163"/>
                <a:gd name="connsiteX19" fmla="*/ 3589296 w 6171275"/>
                <a:gd name="connsiteY19" fmla="*/ 3290850 h 4608163"/>
                <a:gd name="connsiteX20" fmla="*/ 3816880 w 6171275"/>
                <a:gd name="connsiteY20" fmla="*/ 3192298 h 4608163"/>
                <a:gd name="connsiteX21" fmla="*/ 3844820 w 6171275"/>
                <a:gd name="connsiteY21" fmla="*/ 3279166 h 4608163"/>
                <a:gd name="connsiteX22" fmla="*/ 3239164 w 6171275"/>
                <a:gd name="connsiteY22" fmla="*/ 3438553 h 4608163"/>
                <a:gd name="connsiteX23" fmla="*/ 3261389 w 6171275"/>
                <a:gd name="connsiteY23" fmla="*/ 2219353 h 4608163"/>
                <a:gd name="connsiteX24" fmla="*/ 2700677 w 6171275"/>
                <a:gd name="connsiteY24" fmla="*/ 3430169 h 4608163"/>
                <a:gd name="connsiteX25" fmla="*/ 2382796 w 6171275"/>
                <a:gd name="connsiteY25" fmla="*/ 3431312 h 4608163"/>
                <a:gd name="connsiteX26" fmla="*/ 2508279 w 6171275"/>
                <a:gd name="connsiteY26" fmla="*/ 2162838 h 4608163"/>
                <a:gd name="connsiteX27" fmla="*/ 2286664 w 6171275"/>
                <a:gd name="connsiteY27" fmla="*/ 2239038 h 4608163"/>
                <a:gd name="connsiteX28" fmla="*/ 2256819 w 6171275"/>
                <a:gd name="connsiteY28" fmla="*/ 2150138 h 4608163"/>
                <a:gd name="connsiteX29" fmla="*/ 2856259 w 6171275"/>
                <a:gd name="connsiteY29" fmla="*/ 1997738 h 4608163"/>
                <a:gd name="connsiteX30" fmla="*/ 2812564 w 6171275"/>
                <a:gd name="connsiteY30" fmla="*/ 2607844 h 4608163"/>
                <a:gd name="connsiteX31" fmla="*/ 3447564 w 6171275"/>
                <a:gd name="connsiteY31" fmla="*/ 1984782 h 4608163"/>
                <a:gd name="connsiteX32" fmla="*/ 4761631 w 6171275"/>
                <a:gd name="connsiteY32" fmla="*/ 1394766 h 4608163"/>
                <a:gd name="connsiteX33" fmla="*/ 4884727 w 6171275"/>
                <a:gd name="connsiteY33" fmla="*/ 1546848 h 4608163"/>
                <a:gd name="connsiteX34" fmla="*/ 4684289 w 6171275"/>
                <a:gd name="connsiteY34" fmla="*/ 1768811 h 4608163"/>
                <a:gd name="connsiteX35" fmla="*/ 4527831 w 6171275"/>
                <a:gd name="connsiteY35" fmla="*/ 1629336 h 4608163"/>
                <a:gd name="connsiteX36" fmla="*/ 4761631 w 6171275"/>
                <a:gd name="connsiteY36" fmla="*/ 1394766 h 4608163"/>
                <a:gd name="connsiteX37" fmla="*/ 4105935 w 6171275"/>
                <a:gd name="connsiteY37" fmla="*/ 27 h 4608163"/>
                <a:gd name="connsiteX38" fmla="*/ 6171275 w 6171275"/>
                <a:gd name="connsiteY38" fmla="*/ 1481958 h 4608163"/>
                <a:gd name="connsiteX39" fmla="*/ 5336607 w 6171275"/>
                <a:gd name="connsiteY39" fmla="*/ 3044406 h 4608163"/>
                <a:gd name="connsiteX40" fmla="*/ 4516283 w 6171275"/>
                <a:gd name="connsiteY40" fmla="*/ 3471000 h 4608163"/>
                <a:gd name="connsiteX41" fmla="*/ 4371051 w 6171275"/>
                <a:gd name="connsiteY41" fmla="*/ 3348858 h 4608163"/>
                <a:gd name="connsiteX42" fmla="*/ 4435344 w 6171275"/>
                <a:gd name="connsiteY42" fmla="*/ 2742434 h 4608163"/>
                <a:gd name="connsiteX43" fmla="*/ 4487778 w 6171275"/>
                <a:gd name="connsiteY43" fmla="*/ 2151724 h 4608163"/>
                <a:gd name="connsiteX44" fmla="*/ 4260607 w 6171275"/>
                <a:gd name="connsiteY44" fmla="*/ 2204113 h 4608163"/>
                <a:gd name="connsiteX45" fmla="*/ 4230762 w 6171275"/>
                <a:gd name="connsiteY45" fmla="*/ 2127913 h 4608163"/>
                <a:gd name="connsiteX46" fmla="*/ 4778608 w 6171275"/>
                <a:gd name="connsiteY46" fmla="*/ 1973926 h 4608163"/>
                <a:gd name="connsiteX47" fmla="*/ 4830633 w 6171275"/>
                <a:gd name="connsiteY47" fmla="*/ 2106640 h 4608163"/>
                <a:gd name="connsiteX48" fmla="*/ 4759194 w 6171275"/>
                <a:gd name="connsiteY48" fmla="*/ 2709097 h 4608163"/>
                <a:gd name="connsiteX49" fmla="*/ 4721419 w 6171275"/>
                <a:gd name="connsiteY49" fmla="*/ 3255543 h 4608163"/>
                <a:gd name="connsiteX50" fmla="*/ 5968757 w 6171275"/>
                <a:gd name="connsiteY50" fmla="*/ 1466878 h 4608163"/>
                <a:gd name="connsiteX51" fmla="*/ 3866857 w 6171275"/>
                <a:gd name="connsiteY51" fmla="*/ 122741 h 4608163"/>
                <a:gd name="connsiteX52" fmla="*/ 1635787 w 6171275"/>
                <a:gd name="connsiteY52" fmla="*/ 876328 h 4608163"/>
                <a:gd name="connsiteX53" fmla="*/ 218148 w 6171275"/>
                <a:gd name="connsiteY53" fmla="*/ 3131372 h 4608163"/>
                <a:gd name="connsiteX54" fmla="*/ 2199349 w 6171275"/>
                <a:gd name="connsiteY54" fmla="*/ 4476776 h 4608163"/>
                <a:gd name="connsiteX55" fmla="*/ 3293930 w 6171275"/>
                <a:gd name="connsiteY55" fmla="*/ 4321201 h 4608163"/>
                <a:gd name="connsiteX56" fmla="*/ 3322506 w 6171275"/>
                <a:gd name="connsiteY56" fmla="*/ 4379146 h 4608163"/>
                <a:gd name="connsiteX57" fmla="*/ 1516506 w 6171275"/>
                <a:gd name="connsiteY57" fmla="*/ 4578610 h 4608163"/>
                <a:gd name="connsiteX58" fmla="*/ 660 w 6171275"/>
                <a:gd name="connsiteY58" fmla="*/ 3030566 h 4608163"/>
                <a:gd name="connsiteX59" fmla="*/ 4105935 w 6171275"/>
                <a:gd name="connsiteY59" fmla="*/ 27 h 460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171275" h="4608163">
                  <a:moveTo>
                    <a:pt x="1414293" y="2111019"/>
                  </a:moveTo>
                  <a:cubicBezTo>
                    <a:pt x="1346560" y="2107294"/>
                    <a:pt x="1054460" y="2247417"/>
                    <a:pt x="1017037" y="2790723"/>
                  </a:cubicBezTo>
                  <a:lnTo>
                    <a:pt x="1527577" y="2434615"/>
                  </a:lnTo>
                  <a:cubicBezTo>
                    <a:pt x="1529609" y="2299656"/>
                    <a:pt x="1590061" y="2126598"/>
                    <a:pt x="1414293" y="2111019"/>
                  </a:cubicBezTo>
                  <a:close/>
                  <a:moveTo>
                    <a:pt x="1557724" y="2001386"/>
                  </a:moveTo>
                  <a:cubicBezTo>
                    <a:pt x="1717506" y="2003418"/>
                    <a:pt x="1825138" y="2075459"/>
                    <a:pt x="1792753" y="2260371"/>
                  </a:cubicBezTo>
                  <a:cubicBezTo>
                    <a:pt x="1857819" y="2214397"/>
                    <a:pt x="1875938" y="2193611"/>
                    <a:pt x="1905402" y="2169439"/>
                  </a:cubicBezTo>
                  <a:cubicBezTo>
                    <a:pt x="1919626" y="2170667"/>
                    <a:pt x="1911625" y="2171894"/>
                    <a:pt x="1929024" y="2171217"/>
                  </a:cubicBezTo>
                  <a:cubicBezTo>
                    <a:pt x="1930379" y="2204576"/>
                    <a:pt x="1933003" y="2247141"/>
                    <a:pt x="1917213" y="2270023"/>
                  </a:cubicBezTo>
                  <a:cubicBezTo>
                    <a:pt x="1610212" y="2529484"/>
                    <a:pt x="1318450" y="2709570"/>
                    <a:pt x="1013989" y="2913151"/>
                  </a:cubicBezTo>
                  <a:cubicBezTo>
                    <a:pt x="1029568" y="3036087"/>
                    <a:pt x="1009586" y="3344443"/>
                    <a:pt x="1314725" y="3363239"/>
                  </a:cubicBezTo>
                  <a:cubicBezTo>
                    <a:pt x="1419373" y="3349862"/>
                    <a:pt x="1536721" y="3316164"/>
                    <a:pt x="1755669" y="3119907"/>
                  </a:cubicBezTo>
                  <a:lnTo>
                    <a:pt x="1814089" y="3183915"/>
                  </a:lnTo>
                  <a:cubicBezTo>
                    <a:pt x="1742038" y="3262824"/>
                    <a:pt x="1505225" y="3518179"/>
                    <a:pt x="1117621" y="3509543"/>
                  </a:cubicBezTo>
                  <a:cubicBezTo>
                    <a:pt x="795210" y="3530456"/>
                    <a:pt x="655680" y="3265364"/>
                    <a:pt x="659405" y="2936011"/>
                  </a:cubicBezTo>
                  <a:cubicBezTo>
                    <a:pt x="698309" y="2218080"/>
                    <a:pt x="1274424" y="2032279"/>
                    <a:pt x="1383813" y="2021103"/>
                  </a:cubicBezTo>
                  <a:cubicBezTo>
                    <a:pt x="1445408" y="2007810"/>
                    <a:pt x="1504463" y="2000709"/>
                    <a:pt x="1557724" y="2001386"/>
                  </a:cubicBezTo>
                  <a:close/>
                  <a:moveTo>
                    <a:pt x="3447564" y="1984782"/>
                  </a:moveTo>
                  <a:cubicBezTo>
                    <a:pt x="3574522" y="2008997"/>
                    <a:pt x="3624771" y="2081006"/>
                    <a:pt x="3649240" y="2236877"/>
                  </a:cubicBezTo>
                  <a:cubicBezTo>
                    <a:pt x="3657199" y="2700173"/>
                    <a:pt x="3489262" y="3261259"/>
                    <a:pt x="3589296" y="3290850"/>
                  </a:cubicBezTo>
                  <a:cubicBezTo>
                    <a:pt x="3693944" y="3277473"/>
                    <a:pt x="3714772" y="3241235"/>
                    <a:pt x="3816880" y="3192298"/>
                  </a:cubicBezTo>
                  <a:cubicBezTo>
                    <a:pt x="3826193" y="3221254"/>
                    <a:pt x="3831538" y="3250210"/>
                    <a:pt x="3844820" y="3279166"/>
                  </a:cubicBezTo>
                  <a:cubicBezTo>
                    <a:pt x="3720488" y="3357779"/>
                    <a:pt x="3312590" y="3555393"/>
                    <a:pt x="3239164" y="3438553"/>
                  </a:cubicBezTo>
                  <a:cubicBezTo>
                    <a:pt x="3149863" y="3118513"/>
                    <a:pt x="3473903" y="2235567"/>
                    <a:pt x="3261389" y="2219353"/>
                  </a:cubicBezTo>
                  <a:cubicBezTo>
                    <a:pt x="3001250" y="2215839"/>
                    <a:pt x="2756092" y="2860934"/>
                    <a:pt x="2700677" y="3430169"/>
                  </a:cubicBezTo>
                  <a:lnTo>
                    <a:pt x="2382796" y="3431312"/>
                  </a:lnTo>
                  <a:cubicBezTo>
                    <a:pt x="2435714" y="3042184"/>
                    <a:pt x="2577958" y="2197932"/>
                    <a:pt x="2508279" y="2162838"/>
                  </a:cubicBezTo>
                  <a:cubicBezTo>
                    <a:pt x="2447490" y="2175369"/>
                    <a:pt x="2390804" y="2183158"/>
                    <a:pt x="2286664" y="2239038"/>
                  </a:cubicBezTo>
                  <a:cubicBezTo>
                    <a:pt x="2271424" y="2200303"/>
                    <a:pt x="2274811" y="2193318"/>
                    <a:pt x="2256819" y="2150138"/>
                  </a:cubicBezTo>
                  <a:cubicBezTo>
                    <a:pt x="2412182" y="2077748"/>
                    <a:pt x="2799618" y="1955955"/>
                    <a:pt x="2856259" y="1997738"/>
                  </a:cubicBezTo>
                  <a:cubicBezTo>
                    <a:pt x="2884284" y="2190693"/>
                    <a:pt x="2820693" y="2430933"/>
                    <a:pt x="2812564" y="2607844"/>
                  </a:cubicBezTo>
                  <a:cubicBezTo>
                    <a:pt x="2944644" y="2343853"/>
                    <a:pt x="3098314" y="2011283"/>
                    <a:pt x="3447564" y="1984782"/>
                  </a:cubicBezTo>
                  <a:close/>
                  <a:moveTo>
                    <a:pt x="4761631" y="1394766"/>
                  </a:moveTo>
                  <a:cubicBezTo>
                    <a:pt x="4822682" y="1395000"/>
                    <a:pt x="4884106" y="1442711"/>
                    <a:pt x="4884727" y="1546848"/>
                  </a:cubicBezTo>
                  <a:cubicBezTo>
                    <a:pt x="4885581" y="1690156"/>
                    <a:pt x="4755689" y="1767447"/>
                    <a:pt x="4684289" y="1768811"/>
                  </a:cubicBezTo>
                  <a:cubicBezTo>
                    <a:pt x="4601827" y="1770386"/>
                    <a:pt x="4531391" y="1716708"/>
                    <a:pt x="4527831" y="1629336"/>
                  </a:cubicBezTo>
                  <a:cubicBezTo>
                    <a:pt x="4523347" y="1519289"/>
                    <a:pt x="4621185" y="1394227"/>
                    <a:pt x="4761631" y="1394766"/>
                  </a:cubicBezTo>
                  <a:close/>
                  <a:moveTo>
                    <a:pt x="4105935" y="27"/>
                  </a:moveTo>
                  <a:cubicBezTo>
                    <a:pt x="6011464" y="-6721"/>
                    <a:pt x="6153488" y="1223799"/>
                    <a:pt x="6171275" y="1481958"/>
                  </a:cubicBezTo>
                  <a:cubicBezTo>
                    <a:pt x="6139850" y="2176679"/>
                    <a:pt x="5782302" y="2666597"/>
                    <a:pt x="5336607" y="3044406"/>
                  </a:cubicBezTo>
                  <a:cubicBezTo>
                    <a:pt x="4983120" y="3297961"/>
                    <a:pt x="4699876" y="3475072"/>
                    <a:pt x="4516283" y="3471000"/>
                  </a:cubicBezTo>
                  <a:cubicBezTo>
                    <a:pt x="4416725" y="3468792"/>
                    <a:pt x="4363366" y="3430095"/>
                    <a:pt x="4371051" y="3348858"/>
                  </a:cubicBezTo>
                  <a:cubicBezTo>
                    <a:pt x="4367086" y="3210365"/>
                    <a:pt x="4417080" y="2988390"/>
                    <a:pt x="4435344" y="2742434"/>
                  </a:cubicBezTo>
                  <a:cubicBezTo>
                    <a:pt x="4453608" y="2496478"/>
                    <a:pt x="4522853" y="2232316"/>
                    <a:pt x="4487778" y="2151724"/>
                  </a:cubicBezTo>
                  <a:cubicBezTo>
                    <a:pt x="4439687" y="2130125"/>
                    <a:pt x="4364747" y="2148233"/>
                    <a:pt x="4260607" y="2204113"/>
                  </a:cubicBezTo>
                  <a:cubicBezTo>
                    <a:pt x="4238223" y="2172522"/>
                    <a:pt x="4232879" y="2171093"/>
                    <a:pt x="4230762" y="2127913"/>
                  </a:cubicBezTo>
                  <a:cubicBezTo>
                    <a:pt x="4417875" y="2074573"/>
                    <a:pt x="4690217" y="1984530"/>
                    <a:pt x="4778608" y="1973926"/>
                  </a:cubicBezTo>
                  <a:cubicBezTo>
                    <a:pt x="4825008" y="2000543"/>
                    <a:pt x="4835402" y="2016069"/>
                    <a:pt x="4830633" y="2106640"/>
                  </a:cubicBezTo>
                  <a:cubicBezTo>
                    <a:pt x="4804378" y="2292668"/>
                    <a:pt x="4788356" y="2436897"/>
                    <a:pt x="4759194" y="2709097"/>
                  </a:cubicBezTo>
                  <a:cubicBezTo>
                    <a:pt x="4730032" y="2981297"/>
                    <a:pt x="4671430" y="3214929"/>
                    <a:pt x="4721419" y="3255543"/>
                  </a:cubicBezTo>
                  <a:cubicBezTo>
                    <a:pt x="4810372" y="3380584"/>
                    <a:pt x="5972986" y="2687793"/>
                    <a:pt x="5968757" y="1466878"/>
                  </a:cubicBezTo>
                  <a:cubicBezTo>
                    <a:pt x="5921444" y="305315"/>
                    <a:pt x="4592194" y="100516"/>
                    <a:pt x="3866857" y="122741"/>
                  </a:cubicBezTo>
                  <a:cubicBezTo>
                    <a:pt x="3185970" y="175922"/>
                    <a:pt x="2470124" y="327265"/>
                    <a:pt x="1635787" y="876328"/>
                  </a:cubicBezTo>
                  <a:cubicBezTo>
                    <a:pt x="1084819" y="1292041"/>
                    <a:pt x="211034" y="2019498"/>
                    <a:pt x="218148" y="3131372"/>
                  </a:cubicBezTo>
                  <a:cubicBezTo>
                    <a:pt x="332793" y="4158749"/>
                    <a:pt x="1331119" y="4475321"/>
                    <a:pt x="2199349" y="4476776"/>
                  </a:cubicBezTo>
                  <a:cubicBezTo>
                    <a:pt x="2831521" y="4444180"/>
                    <a:pt x="2989131" y="4377556"/>
                    <a:pt x="3293930" y="4321201"/>
                  </a:cubicBezTo>
                  <a:cubicBezTo>
                    <a:pt x="3370130" y="4336283"/>
                    <a:pt x="3339968" y="4354540"/>
                    <a:pt x="3322506" y="4379146"/>
                  </a:cubicBezTo>
                  <a:cubicBezTo>
                    <a:pt x="2992306" y="4477571"/>
                    <a:pt x="2416246" y="4684946"/>
                    <a:pt x="1516506" y="4578610"/>
                  </a:cubicBezTo>
                  <a:cubicBezTo>
                    <a:pt x="670908" y="4432053"/>
                    <a:pt x="-24456" y="3909202"/>
                    <a:pt x="660" y="3030566"/>
                  </a:cubicBezTo>
                  <a:cubicBezTo>
                    <a:pt x="31351" y="1956887"/>
                    <a:pt x="1479337" y="157514"/>
                    <a:pt x="4105935" y="2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grpSp>
    </p:spTree>
    <p:extLst>
      <p:ext uri="{BB962C8B-B14F-4D97-AF65-F5344CB8AC3E}">
        <p14:creationId xmlns:p14="http://schemas.microsoft.com/office/powerpoint/2010/main" val="1633841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dirty="0"/>
              <a:t>ENI Dynamic Template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Rectangle 4">
            <a:extLst>
              <a:ext uri="{FF2B5EF4-FFF2-40B4-BE49-F238E27FC236}">
                <a16:creationId xmlns:a16="http://schemas.microsoft.com/office/drawing/2014/main" id="{4F836A6B-09AE-45A5-8A61-E0D650FA7DE5}"/>
              </a:ext>
            </a:extLst>
          </p:cNvPr>
          <p:cNvSpPr/>
          <p:nvPr userDrawn="1"/>
        </p:nvSpPr>
        <p:spPr>
          <a:xfrm>
            <a:off x="6796817" y="6930570"/>
            <a:ext cx="466535" cy="197856"/>
          </a:xfrm>
          <a:prstGeom prst="rect">
            <a:avLst/>
          </a:prstGeom>
          <a:solidFill>
            <a:srgbClr val="2F324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3A923713-F9FB-427A-AF32-EC883CE757F2}"/>
              </a:ext>
            </a:extLst>
          </p:cNvPr>
          <p:cNvSpPr/>
          <p:nvPr userDrawn="1"/>
        </p:nvSpPr>
        <p:spPr>
          <a:xfrm>
            <a:off x="1132802" y="6930570"/>
            <a:ext cx="466535" cy="197856"/>
          </a:xfrm>
          <a:prstGeom prst="rect">
            <a:avLst/>
          </a:prstGeom>
          <a:solidFill>
            <a:srgbClr val="348899"/>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08D3AC4-2109-4503-88DA-3E175BC3DE3F}"/>
              </a:ext>
            </a:extLst>
          </p:cNvPr>
          <p:cNvSpPr/>
          <p:nvPr userDrawn="1"/>
        </p:nvSpPr>
        <p:spPr>
          <a:xfrm>
            <a:off x="0" y="6930570"/>
            <a:ext cx="466535" cy="197856"/>
          </a:xfrm>
          <a:prstGeom prst="rect">
            <a:avLst/>
          </a:prstGeom>
          <a:solidFill>
            <a:srgbClr val="ACCFCC"/>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04F63688-88CF-4D31-880F-96C0D81F6F4D}"/>
              </a:ext>
            </a:extLst>
          </p:cNvPr>
          <p:cNvSpPr/>
          <p:nvPr userDrawn="1"/>
        </p:nvSpPr>
        <p:spPr>
          <a:xfrm>
            <a:off x="6230411" y="6930570"/>
            <a:ext cx="466535" cy="197856"/>
          </a:xfrm>
          <a:prstGeom prst="rect">
            <a:avLst/>
          </a:prstGeom>
          <a:solidFill>
            <a:srgbClr val="959E9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7B6DB70-A8D2-4509-BCD0-55B44D6C7B8E}"/>
              </a:ext>
            </a:extLst>
          </p:cNvPr>
          <p:cNvSpPr/>
          <p:nvPr userDrawn="1"/>
        </p:nvSpPr>
        <p:spPr>
          <a:xfrm>
            <a:off x="4531208" y="6930570"/>
            <a:ext cx="466535" cy="197856"/>
          </a:xfrm>
          <a:prstGeom prst="rect">
            <a:avLst/>
          </a:prstGeom>
          <a:solidFill>
            <a:srgbClr val="F4ECC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9E17B485-F5F1-4F91-89B1-F73529C2886A}"/>
              </a:ext>
            </a:extLst>
          </p:cNvPr>
          <p:cNvSpPr/>
          <p:nvPr userDrawn="1"/>
        </p:nvSpPr>
        <p:spPr>
          <a:xfrm>
            <a:off x="5097609" y="6930570"/>
            <a:ext cx="466535" cy="19785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DDD4E908-BEC1-4320-A5E4-8D7FB6BD1965}"/>
              </a:ext>
            </a:extLst>
          </p:cNvPr>
          <p:cNvSpPr/>
          <p:nvPr userDrawn="1"/>
        </p:nvSpPr>
        <p:spPr>
          <a:xfrm>
            <a:off x="3964807" y="6930570"/>
            <a:ext cx="466535" cy="197856"/>
          </a:xfrm>
          <a:prstGeom prst="rect">
            <a:avLst/>
          </a:prstGeom>
          <a:solidFill>
            <a:srgbClr val="F4691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D52E9A91-BD4A-41D7-BCE1-27084A425784}"/>
              </a:ext>
            </a:extLst>
          </p:cNvPr>
          <p:cNvSpPr/>
          <p:nvPr userDrawn="1"/>
        </p:nvSpPr>
        <p:spPr>
          <a:xfrm>
            <a:off x="3398406" y="6930570"/>
            <a:ext cx="466535" cy="197856"/>
          </a:xfrm>
          <a:prstGeom prst="rect">
            <a:avLst/>
          </a:prstGeom>
          <a:solidFill>
            <a:srgbClr val="962D3E"/>
          </a:solidFill>
          <a:ln>
            <a:solidFill>
              <a:srgbClr val="962D3E"/>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019521BA-F9E2-40FD-8C99-C5BD36B623A0}"/>
              </a:ext>
            </a:extLst>
          </p:cNvPr>
          <p:cNvSpPr/>
          <p:nvPr userDrawn="1"/>
        </p:nvSpPr>
        <p:spPr>
          <a:xfrm>
            <a:off x="2832005" y="6930570"/>
            <a:ext cx="466535" cy="197856"/>
          </a:xfrm>
          <a:prstGeom prst="rect">
            <a:avLst/>
          </a:prstGeom>
          <a:solidFill>
            <a:srgbClr val="B014A9"/>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AD085324-B93D-4624-9B74-3C617EC97966}"/>
              </a:ext>
            </a:extLst>
          </p:cNvPr>
          <p:cNvSpPr/>
          <p:nvPr userDrawn="1"/>
        </p:nvSpPr>
        <p:spPr>
          <a:xfrm>
            <a:off x="2265604" y="6930570"/>
            <a:ext cx="466535" cy="197856"/>
          </a:xfrm>
          <a:prstGeom prst="rect">
            <a:avLst/>
          </a:prstGeom>
          <a:solidFill>
            <a:srgbClr val="6A0DB7"/>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60F9AE30-0E27-4F4A-9BF4-71CAFC2B449C}"/>
              </a:ext>
            </a:extLst>
          </p:cNvPr>
          <p:cNvSpPr/>
          <p:nvPr userDrawn="1"/>
        </p:nvSpPr>
        <p:spPr>
          <a:xfrm>
            <a:off x="566401" y="6930570"/>
            <a:ext cx="466535" cy="197856"/>
          </a:xfrm>
          <a:prstGeom prst="rect">
            <a:avLst/>
          </a:prstGeom>
          <a:solidFill>
            <a:srgbClr val="03AFC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srgbClr val="03AFC1"/>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21C72094-F77D-47B3-928E-C07C9F73CAC0}"/>
              </a:ext>
            </a:extLst>
          </p:cNvPr>
          <p:cNvSpPr/>
          <p:nvPr userDrawn="1"/>
        </p:nvSpPr>
        <p:spPr>
          <a:xfrm>
            <a:off x="1699203" y="6930570"/>
            <a:ext cx="466535" cy="197856"/>
          </a:xfrm>
          <a:prstGeom prst="rect">
            <a:avLst/>
          </a:prstGeom>
          <a:solidFill>
            <a:srgbClr val="08BC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srgbClr val="08BC80"/>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E15F7540-E782-4240-A4CF-35B39E28CB4C}"/>
              </a:ext>
            </a:extLst>
          </p:cNvPr>
          <p:cNvSpPr/>
          <p:nvPr userDrawn="1"/>
        </p:nvSpPr>
        <p:spPr>
          <a:xfrm>
            <a:off x="11725465" y="6930570"/>
            <a:ext cx="466535" cy="197856"/>
          </a:xfrm>
          <a:prstGeom prst="rect">
            <a:avLst/>
          </a:prstGeom>
          <a:solidFill>
            <a:srgbClr val="0000FF"/>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CF563ACB-3662-4619-8887-E0C1797B2C1E}"/>
              </a:ext>
            </a:extLst>
          </p:cNvPr>
          <p:cNvSpPr/>
          <p:nvPr userDrawn="1"/>
        </p:nvSpPr>
        <p:spPr>
          <a:xfrm>
            <a:off x="10592663" y="6930570"/>
            <a:ext cx="466535" cy="197856"/>
          </a:xfrm>
          <a:prstGeom prst="rect">
            <a:avLst/>
          </a:prstGeom>
          <a:solidFill>
            <a:srgbClr val="8080C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EB49D997-0901-4DCA-8FA5-50AA526877DB}"/>
              </a:ext>
            </a:extLst>
          </p:cNvPr>
          <p:cNvSpPr/>
          <p:nvPr userDrawn="1"/>
        </p:nvSpPr>
        <p:spPr>
          <a:xfrm>
            <a:off x="11159064" y="6930570"/>
            <a:ext cx="466535" cy="197856"/>
          </a:xfrm>
          <a:prstGeom prst="rect">
            <a:avLst/>
          </a:prstGeom>
          <a:solidFill>
            <a:srgbClr val="8000FF"/>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srgbClr val="03AFC1"/>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96A954E7-82D6-41A3-827A-030ADC18DEDE}"/>
              </a:ext>
            </a:extLst>
          </p:cNvPr>
          <p:cNvSpPr/>
          <p:nvPr userDrawn="1"/>
        </p:nvSpPr>
        <p:spPr>
          <a:xfrm>
            <a:off x="5664010" y="6930618"/>
            <a:ext cx="466535" cy="197856"/>
          </a:xfrm>
          <a:prstGeom prst="rect">
            <a:avLst/>
          </a:prstGeom>
          <a:solidFill>
            <a:srgbClr val="E5E6E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4714849"/>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50" r:id="rId3"/>
    <p:sldLayoutId id="2147483679" r:id="rId4"/>
    <p:sldLayoutId id="2147483651" r:id="rId5"/>
    <p:sldLayoutId id="2147483662" r:id="rId6"/>
  </p:sldLayoutIdLst>
  <p:hf sldNum="0" hdr="0" ftr="0" dt="0"/>
  <p:txStyles>
    <p:titleStyle>
      <a:lvl1pPr algn="l" defTabSz="914400" rtl="0" eaLnBrk="1" latinLnBrk="0" hangingPunct="1">
        <a:lnSpc>
          <a:spcPct val="90000"/>
        </a:lnSpc>
        <a:spcBef>
          <a:spcPct val="0"/>
        </a:spcBef>
        <a:buNone/>
        <a:defRPr sz="4400" kern="1200">
          <a:solidFill>
            <a:schemeClr val="tx1"/>
          </a:solidFill>
          <a:effectLst/>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4.sv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sv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5.png"/><Relationship Id="rId7" Type="http://schemas.openxmlformats.org/officeDocument/2006/relationships/image" Target="../media/image7.sv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2.sv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sv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B9C72BF-89AF-4054-AAE3-BEE463D0FEFC}"/>
              </a:ext>
            </a:extLst>
          </p:cNvPr>
          <p:cNvSpPr>
            <a:spLocks noGrp="1"/>
          </p:cNvSpPr>
          <p:nvPr>
            <p:ph type="ctrTitle"/>
          </p:nvPr>
        </p:nvSpPr>
        <p:spPr/>
        <p:txBody>
          <a:bodyPr>
            <a:normAutofit/>
          </a:bodyPr>
          <a:lstStyle/>
          <a:p>
            <a:r>
              <a:rPr lang="fr-FR" dirty="0"/>
              <a:t>Guide pour la rédaction du rapport DWWM</a:t>
            </a:r>
          </a:p>
        </p:txBody>
      </p:sp>
      <p:sp>
        <p:nvSpPr>
          <p:cNvPr id="3" name="Sous-titre 2">
            <a:extLst>
              <a:ext uri="{FF2B5EF4-FFF2-40B4-BE49-F238E27FC236}">
                <a16:creationId xmlns:a16="http://schemas.microsoft.com/office/drawing/2014/main" id="{EC78D9FC-29BF-4431-9A21-1356CE337724}"/>
              </a:ext>
            </a:extLst>
          </p:cNvPr>
          <p:cNvSpPr>
            <a:spLocks noGrp="1"/>
          </p:cNvSpPr>
          <p:nvPr>
            <p:ph type="subTitle" idx="1"/>
          </p:nvPr>
        </p:nvSpPr>
        <p:spPr/>
        <p:txBody>
          <a:bodyPr/>
          <a:lstStyle/>
          <a:p>
            <a:r>
              <a:rPr lang="fr-FR" dirty="0"/>
              <a:t>Préparer sa soutenance DWWM</a:t>
            </a:r>
          </a:p>
        </p:txBody>
      </p:sp>
    </p:spTree>
    <p:extLst>
      <p:ext uri="{BB962C8B-B14F-4D97-AF65-F5344CB8AC3E}">
        <p14:creationId xmlns:p14="http://schemas.microsoft.com/office/powerpoint/2010/main" val="2816214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1115A-79B3-4509-9BF7-174D77349ADE}"/>
              </a:ext>
            </a:extLst>
          </p:cNvPr>
          <p:cNvSpPr>
            <a:spLocks noGrp="1"/>
          </p:cNvSpPr>
          <p:nvPr>
            <p:ph type="title"/>
          </p:nvPr>
        </p:nvSpPr>
        <p:spPr/>
        <p:txBody>
          <a:bodyPr/>
          <a:lstStyle/>
          <a:p>
            <a:r>
              <a:rPr lang="fr-FR" dirty="0"/>
              <a:t>Résumé : ce qui doit figurer dans le rapport</a:t>
            </a:r>
          </a:p>
        </p:txBody>
      </p:sp>
      <p:sp>
        <p:nvSpPr>
          <p:cNvPr id="7" name="Espace réservé du texte 6">
            <a:extLst>
              <a:ext uri="{FF2B5EF4-FFF2-40B4-BE49-F238E27FC236}">
                <a16:creationId xmlns:a16="http://schemas.microsoft.com/office/drawing/2014/main" id="{225F19AE-2ADD-4D45-BDD8-F67E7DB51DFA}"/>
              </a:ext>
            </a:extLst>
          </p:cNvPr>
          <p:cNvSpPr>
            <a:spLocks noGrp="1"/>
          </p:cNvSpPr>
          <p:nvPr>
            <p:ph type="body" sz="quarter" idx="14"/>
          </p:nvPr>
        </p:nvSpPr>
        <p:spPr/>
        <p:txBody>
          <a:bodyPr/>
          <a:lstStyle/>
          <a:p>
            <a:r>
              <a:rPr lang="fr-FR"/>
              <a:t>Rapport DWWM</a:t>
            </a:r>
            <a:endParaRPr lang="fr-FR" dirty="0"/>
          </a:p>
        </p:txBody>
      </p:sp>
      <p:sp>
        <p:nvSpPr>
          <p:cNvPr id="28" name="Espace réservé du contenu 3">
            <a:extLst>
              <a:ext uri="{FF2B5EF4-FFF2-40B4-BE49-F238E27FC236}">
                <a16:creationId xmlns:a16="http://schemas.microsoft.com/office/drawing/2014/main" id="{E958570C-DE03-4A58-B094-C6556D6BA2CE}"/>
              </a:ext>
            </a:extLst>
          </p:cNvPr>
          <p:cNvSpPr>
            <a:spLocks noGrp="1"/>
          </p:cNvSpPr>
          <p:nvPr>
            <p:ph idx="1"/>
          </p:nvPr>
        </p:nvSpPr>
        <p:spPr>
          <a:xfrm>
            <a:off x="109423" y="2143548"/>
            <a:ext cx="2661010" cy="2184986"/>
          </a:xfrm>
          <a:solidFill>
            <a:schemeClr val="bg1"/>
          </a:solidFill>
          <a:ln>
            <a:solidFill>
              <a:schemeClr val="bg1">
                <a:lumMod val="50000"/>
              </a:schemeClr>
            </a:solidFill>
            <a:prstDash val="lgDashDot"/>
          </a:ln>
        </p:spPr>
        <p:txBody>
          <a:bodyPr/>
          <a:lstStyle/>
          <a:p>
            <a:pPr>
              <a:lnSpc>
                <a:spcPct val="100000"/>
              </a:lnSpc>
              <a:spcBef>
                <a:spcPts val="0"/>
              </a:spcBef>
              <a:spcAft>
                <a:spcPts val="600"/>
              </a:spcAft>
            </a:pPr>
            <a:r>
              <a:rPr lang="fr-FR" sz="1200" dirty="0"/>
              <a:t>Page de garde</a:t>
            </a:r>
          </a:p>
          <a:p>
            <a:pPr>
              <a:lnSpc>
                <a:spcPct val="100000"/>
              </a:lnSpc>
              <a:spcBef>
                <a:spcPts val="0"/>
              </a:spcBef>
              <a:spcAft>
                <a:spcPts val="600"/>
              </a:spcAft>
            </a:pPr>
            <a:r>
              <a:rPr lang="fr-FR" sz="1200" dirty="0"/>
              <a:t>Remerciements</a:t>
            </a:r>
          </a:p>
          <a:p>
            <a:pPr>
              <a:lnSpc>
                <a:spcPct val="100000"/>
              </a:lnSpc>
              <a:spcBef>
                <a:spcPts val="0"/>
              </a:spcBef>
              <a:spcAft>
                <a:spcPts val="600"/>
              </a:spcAft>
            </a:pPr>
            <a:r>
              <a:rPr lang="fr-FR" sz="1200" dirty="0"/>
              <a:t>Table des matières</a:t>
            </a:r>
          </a:p>
          <a:p>
            <a:pPr>
              <a:lnSpc>
                <a:spcPct val="100000"/>
              </a:lnSpc>
              <a:spcBef>
                <a:spcPts val="0"/>
              </a:spcBef>
              <a:spcAft>
                <a:spcPts val="600"/>
              </a:spcAft>
            </a:pPr>
            <a:r>
              <a:rPr lang="fr-FR" sz="1200" dirty="0"/>
              <a:t>Introduction</a:t>
            </a:r>
          </a:p>
          <a:p>
            <a:pPr>
              <a:lnSpc>
                <a:spcPct val="100000"/>
              </a:lnSpc>
              <a:spcBef>
                <a:spcPts val="0"/>
              </a:spcBef>
              <a:spcAft>
                <a:spcPts val="600"/>
              </a:spcAft>
            </a:pPr>
            <a:r>
              <a:rPr lang="fr-FR" sz="1200" dirty="0"/>
              <a:t>Lexique </a:t>
            </a:r>
            <a:r>
              <a:rPr lang="fr-FR" sz="1000" i="1" dirty="0"/>
              <a:t>(Si nécessaire)</a:t>
            </a:r>
          </a:p>
          <a:p>
            <a:pPr>
              <a:lnSpc>
                <a:spcPct val="100000"/>
              </a:lnSpc>
              <a:spcBef>
                <a:spcPts val="0"/>
              </a:spcBef>
              <a:spcAft>
                <a:spcPts val="600"/>
              </a:spcAft>
            </a:pPr>
            <a:r>
              <a:rPr lang="fr-FR" sz="1200" dirty="0"/>
              <a:t>Présentation de l’entreprise</a:t>
            </a:r>
          </a:p>
          <a:p>
            <a:pPr>
              <a:lnSpc>
                <a:spcPct val="100000"/>
              </a:lnSpc>
              <a:spcBef>
                <a:spcPts val="0"/>
              </a:spcBef>
              <a:spcAft>
                <a:spcPts val="600"/>
              </a:spcAft>
            </a:pPr>
            <a:r>
              <a:rPr lang="fr-FR" sz="1200" dirty="0"/>
              <a:t>Présentation du poste et de son environnement technique</a:t>
            </a:r>
          </a:p>
        </p:txBody>
      </p:sp>
      <p:pic>
        <p:nvPicPr>
          <p:cNvPr id="29" name="Graphique 28" descr="Ampoule">
            <a:extLst>
              <a:ext uri="{FF2B5EF4-FFF2-40B4-BE49-F238E27FC236}">
                <a16:creationId xmlns:a16="http://schemas.microsoft.com/office/drawing/2014/main" id="{BD141B3E-9356-41F1-8B16-8ACFCE3C0AE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611839">
            <a:off x="11442497" y="193023"/>
            <a:ext cx="640080" cy="640080"/>
          </a:xfrm>
          <a:prstGeom prst="rect">
            <a:avLst/>
          </a:prstGeom>
        </p:spPr>
      </p:pic>
      <p:sp>
        <p:nvSpPr>
          <p:cNvPr id="6" name="Espace réservé du contenu 3">
            <a:extLst>
              <a:ext uri="{FF2B5EF4-FFF2-40B4-BE49-F238E27FC236}">
                <a16:creationId xmlns:a16="http://schemas.microsoft.com/office/drawing/2014/main" id="{1B53415F-5998-4388-B437-5303369B02B3}"/>
              </a:ext>
            </a:extLst>
          </p:cNvPr>
          <p:cNvSpPr txBox="1">
            <a:spLocks/>
          </p:cNvSpPr>
          <p:nvPr/>
        </p:nvSpPr>
        <p:spPr>
          <a:xfrm>
            <a:off x="2958915" y="1597729"/>
            <a:ext cx="5930807" cy="3662541"/>
          </a:xfrm>
          <a:prstGeom prst="rect">
            <a:avLst/>
          </a:prstGeom>
          <a:solidFill>
            <a:schemeClr val="bg1"/>
          </a:solidFill>
          <a:ln>
            <a:solidFill>
              <a:schemeClr val="bg1">
                <a:lumMod val="50000"/>
              </a:schemeClr>
            </a:solidFill>
            <a:prstDash val="dashDot"/>
          </a:ln>
          <a:effectLst/>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Clr>
                <a:srgbClr val="004358"/>
              </a:buClr>
              <a:buFont typeface="Arial" panose="020B0604020202020204" pitchFamily="34" charset="0"/>
              <a:buChar char="•"/>
              <a:defRPr sz="2400" kern="1200">
                <a:solidFill>
                  <a:srgbClr val="343642"/>
                </a:solidFill>
                <a:effectLst/>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Clr>
                <a:srgbClr val="348899"/>
              </a:buClr>
              <a:buFont typeface="Arial" panose="020B0604020202020204" pitchFamily="34" charset="0"/>
              <a:buChar char="•"/>
              <a:defRPr sz="2000" kern="1200">
                <a:solidFill>
                  <a:srgbClr val="343642"/>
                </a:solidFill>
                <a:effectLst/>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Clr>
                <a:srgbClr val="ACCFCC"/>
              </a:buClr>
              <a:buFont typeface="Arial" panose="020B0604020202020204" pitchFamily="34" charset="0"/>
              <a:buChar char="•"/>
              <a:defRPr sz="1800" kern="1200">
                <a:solidFill>
                  <a:srgbClr val="343642"/>
                </a:solidFill>
                <a:effectLst/>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Clr>
                <a:srgbClr val="979C9C"/>
              </a:buClr>
              <a:buFont typeface="Arial" panose="020B0604020202020204" pitchFamily="34" charset="0"/>
              <a:buChar char="•"/>
              <a:defRPr sz="1600" kern="1200">
                <a:solidFill>
                  <a:srgbClr val="343642"/>
                </a:solidFill>
                <a:effectLst/>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Clr>
                <a:srgbClr val="979C9C"/>
              </a:buClr>
              <a:buFont typeface="Arial" panose="020B0604020202020204" pitchFamily="34" charset="0"/>
              <a:buChar char="•"/>
              <a:defRPr sz="1400" kern="1200">
                <a:solidFill>
                  <a:srgbClr val="343642"/>
                </a:solidFill>
                <a:effectLst/>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spcAft>
                <a:spcPts val="600"/>
              </a:spcAft>
            </a:pPr>
            <a:r>
              <a:rPr lang="fr-FR" sz="1200" dirty="0">
                <a:solidFill>
                  <a:schemeClr val="tx1"/>
                </a:solidFill>
              </a:rPr>
              <a:t>Liste des compétences du référentiel qui sont couvertes par le(s) projet(s)</a:t>
            </a:r>
          </a:p>
          <a:p>
            <a:pPr>
              <a:lnSpc>
                <a:spcPct val="100000"/>
              </a:lnSpc>
              <a:spcBef>
                <a:spcPts val="0"/>
              </a:spcBef>
              <a:spcAft>
                <a:spcPts val="600"/>
              </a:spcAft>
            </a:pPr>
            <a:r>
              <a:rPr lang="fr-FR" sz="1200" dirty="0">
                <a:solidFill>
                  <a:schemeClr val="tx1"/>
                </a:solidFill>
              </a:rPr>
              <a:t>Résumé du projet en français</a:t>
            </a:r>
            <a:r>
              <a:rPr lang="fr-FR" sz="1200" i="1" dirty="0">
                <a:solidFill>
                  <a:schemeClr val="tx1"/>
                </a:solidFill>
              </a:rPr>
              <a:t> </a:t>
            </a:r>
            <a:r>
              <a:rPr lang="fr-FR" sz="1000" i="1" dirty="0">
                <a:solidFill>
                  <a:schemeClr val="tx1"/>
                </a:solidFill>
              </a:rPr>
              <a:t>(environ 20 lignes)</a:t>
            </a:r>
          </a:p>
          <a:p>
            <a:pPr>
              <a:lnSpc>
                <a:spcPct val="100000"/>
              </a:lnSpc>
              <a:spcBef>
                <a:spcPts val="0"/>
              </a:spcBef>
              <a:spcAft>
                <a:spcPts val="600"/>
              </a:spcAft>
            </a:pPr>
            <a:r>
              <a:rPr lang="fr-FR" sz="1200" dirty="0">
                <a:solidFill>
                  <a:schemeClr val="tx1"/>
                </a:solidFill>
              </a:rPr>
              <a:t>Cahier des charges, expression des besoins, ou spécifications fonctionnelles du projet</a:t>
            </a:r>
          </a:p>
          <a:p>
            <a:pPr>
              <a:lnSpc>
                <a:spcPct val="100000"/>
              </a:lnSpc>
              <a:spcBef>
                <a:spcPts val="0"/>
              </a:spcBef>
              <a:spcAft>
                <a:spcPts val="600"/>
              </a:spcAft>
            </a:pPr>
            <a:r>
              <a:rPr lang="fr-FR" sz="1200" dirty="0">
                <a:solidFill>
                  <a:schemeClr val="tx1"/>
                </a:solidFill>
              </a:rPr>
              <a:t>Spécifications techniques</a:t>
            </a:r>
          </a:p>
          <a:p>
            <a:pPr>
              <a:lnSpc>
                <a:spcPct val="100000"/>
              </a:lnSpc>
              <a:spcBef>
                <a:spcPts val="0"/>
              </a:spcBef>
              <a:spcAft>
                <a:spcPts val="600"/>
              </a:spcAft>
            </a:pPr>
            <a:r>
              <a:rPr lang="fr-FR" sz="1200" dirty="0"/>
              <a:t>Réalisations du candidat comportant les extraits de code les plus significatifs et en les argumentant, y compris pour la sécurité et le web mobile</a:t>
            </a:r>
          </a:p>
          <a:p>
            <a:pPr>
              <a:lnSpc>
                <a:spcPct val="100000"/>
              </a:lnSpc>
              <a:spcBef>
                <a:spcPts val="0"/>
              </a:spcBef>
              <a:spcAft>
                <a:spcPts val="600"/>
              </a:spcAft>
            </a:pPr>
            <a:r>
              <a:rPr lang="fr-FR" sz="1200" dirty="0"/>
              <a:t>Présentation du jeu d’essai élaboré par le candidat de la fonctionnalité la plus représentative</a:t>
            </a:r>
            <a:endParaRPr lang="fr-FR" sz="1200" dirty="0">
              <a:solidFill>
                <a:schemeClr val="tx1"/>
              </a:solidFill>
            </a:endParaRPr>
          </a:p>
          <a:p>
            <a:pPr>
              <a:lnSpc>
                <a:spcPct val="100000"/>
              </a:lnSpc>
              <a:spcBef>
                <a:spcPts val="0"/>
              </a:spcBef>
              <a:spcAft>
                <a:spcPts val="600"/>
              </a:spcAft>
            </a:pPr>
            <a:r>
              <a:rPr lang="fr-FR" sz="1200" dirty="0"/>
              <a:t>Description de la veille, effectuée par le candidat durant le projet, sur les vulnérabilités de sécurité</a:t>
            </a:r>
          </a:p>
          <a:p>
            <a:pPr>
              <a:lnSpc>
                <a:spcPct val="100000"/>
              </a:lnSpc>
              <a:spcBef>
                <a:spcPts val="0"/>
              </a:spcBef>
              <a:spcAft>
                <a:spcPts val="600"/>
              </a:spcAft>
            </a:pPr>
            <a:r>
              <a:rPr lang="fr-FR" sz="1200" dirty="0"/>
              <a:t>Description d’une situation de travail ayant nécessité une recherche, effectuée par le candidat durant le projet, à partir de site anglophone</a:t>
            </a:r>
          </a:p>
          <a:p>
            <a:pPr>
              <a:lnSpc>
                <a:spcPct val="100000"/>
              </a:lnSpc>
              <a:spcBef>
                <a:spcPts val="0"/>
              </a:spcBef>
              <a:spcAft>
                <a:spcPts val="600"/>
              </a:spcAft>
            </a:pPr>
            <a:r>
              <a:rPr lang="fr-FR" sz="1200" dirty="0"/>
              <a:t>Extrait du site anglophone, utilisé dans le cadre de la recherche décrite précédemment, accompagné de la traduction en français effectuée par le candidat sans traducteur automatique </a:t>
            </a:r>
            <a:r>
              <a:rPr lang="fr-FR" sz="1000" i="1" dirty="0"/>
              <a:t>(environ 750 signes)</a:t>
            </a:r>
            <a:endParaRPr lang="fr-FR" sz="1000" dirty="0">
              <a:solidFill>
                <a:schemeClr val="tx1"/>
              </a:solidFill>
            </a:endParaRPr>
          </a:p>
        </p:txBody>
      </p:sp>
      <p:sp>
        <p:nvSpPr>
          <p:cNvPr id="8" name="Espace réservé du contenu 3">
            <a:extLst>
              <a:ext uri="{FF2B5EF4-FFF2-40B4-BE49-F238E27FC236}">
                <a16:creationId xmlns:a16="http://schemas.microsoft.com/office/drawing/2014/main" id="{E7A7286B-6111-4778-AB0D-441DC0BAF5CB}"/>
              </a:ext>
            </a:extLst>
          </p:cNvPr>
          <p:cNvSpPr txBox="1">
            <a:spLocks/>
          </p:cNvSpPr>
          <p:nvPr/>
        </p:nvSpPr>
        <p:spPr>
          <a:xfrm>
            <a:off x="9060782" y="2612793"/>
            <a:ext cx="3021795" cy="1246495"/>
          </a:xfrm>
          <a:prstGeom prst="rect">
            <a:avLst/>
          </a:prstGeom>
          <a:solidFill>
            <a:schemeClr val="bg1"/>
          </a:solidFill>
          <a:ln>
            <a:solidFill>
              <a:schemeClr val="bg1">
                <a:lumMod val="50000"/>
              </a:schemeClr>
            </a:solidFill>
            <a:prstDash val="dashDot"/>
          </a:ln>
          <a:effectLst/>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Clr>
                <a:srgbClr val="004358"/>
              </a:buClr>
              <a:buFont typeface="Arial" panose="020B0604020202020204" pitchFamily="34" charset="0"/>
              <a:buChar char="•"/>
              <a:defRPr sz="2400" kern="1200">
                <a:solidFill>
                  <a:srgbClr val="343642"/>
                </a:solidFill>
                <a:effectLst/>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Clr>
                <a:srgbClr val="348899"/>
              </a:buClr>
              <a:buFont typeface="Arial" panose="020B0604020202020204" pitchFamily="34" charset="0"/>
              <a:buChar char="•"/>
              <a:defRPr sz="2000" kern="1200">
                <a:solidFill>
                  <a:srgbClr val="343642"/>
                </a:solidFill>
                <a:effectLst/>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Clr>
                <a:srgbClr val="ACCFCC"/>
              </a:buClr>
              <a:buFont typeface="Arial" panose="020B0604020202020204" pitchFamily="34" charset="0"/>
              <a:buChar char="•"/>
              <a:defRPr sz="1800" kern="1200">
                <a:solidFill>
                  <a:srgbClr val="343642"/>
                </a:solidFill>
                <a:effectLst/>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Clr>
                <a:srgbClr val="979C9C"/>
              </a:buClr>
              <a:buFont typeface="Arial" panose="020B0604020202020204" pitchFamily="34" charset="0"/>
              <a:buChar char="•"/>
              <a:defRPr sz="1600" kern="1200">
                <a:solidFill>
                  <a:srgbClr val="343642"/>
                </a:solidFill>
                <a:effectLst/>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Clr>
                <a:srgbClr val="979C9C"/>
              </a:buClr>
              <a:buFont typeface="Arial" panose="020B0604020202020204" pitchFamily="34" charset="0"/>
              <a:buChar char="•"/>
              <a:defRPr sz="1400" kern="1200">
                <a:solidFill>
                  <a:srgbClr val="343642"/>
                </a:solidFill>
                <a:effectLst/>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spcAft>
                <a:spcPts val="600"/>
              </a:spcAft>
            </a:pPr>
            <a:r>
              <a:rPr lang="fr-FR" sz="1200" dirty="0">
                <a:solidFill>
                  <a:schemeClr val="tx1"/>
                </a:solidFill>
              </a:rPr>
              <a:t>Bilan et perspectives du (ou des) projet(s) présenté(s)</a:t>
            </a:r>
          </a:p>
          <a:p>
            <a:pPr>
              <a:lnSpc>
                <a:spcPct val="100000"/>
              </a:lnSpc>
              <a:spcBef>
                <a:spcPts val="0"/>
              </a:spcBef>
              <a:spcAft>
                <a:spcPts val="600"/>
              </a:spcAft>
            </a:pPr>
            <a:r>
              <a:rPr lang="fr-FR" sz="1200" dirty="0">
                <a:solidFill>
                  <a:schemeClr val="tx1"/>
                </a:solidFill>
              </a:rPr>
              <a:t>Conclusion</a:t>
            </a:r>
          </a:p>
          <a:p>
            <a:pPr>
              <a:lnSpc>
                <a:spcPct val="100000"/>
              </a:lnSpc>
              <a:spcBef>
                <a:spcPts val="0"/>
              </a:spcBef>
              <a:spcAft>
                <a:spcPts val="600"/>
              </a:spcAft>
            </a:pPr>
            <a:r>
              <a:rPr lang="fr-FR" sz="1200" dirty="0">
                <a:solidFill>
                  <a:schemeClr val="tx1"/>
                </a:solidFill>
              </a:rPr>
              <a:t>Annexes</a:t>
            </a:r>
          </a:p>
          <a:p>
            <a:pPr>
              <a:lnSpc>
                <a:spcPct val="100000"/>
              </a:lnSpc>
              <a:spcBef>
                <a:spcPts val="0"/>
              </a:spcBef>
              <a:spcAft>
                <a:spcPts val="600"/>
              </a:spcAft>
            </a:pPr>
            <a:r>
              <a:rPr lang="fr-FR" sz="1200" dirty="0">
                <a:solidFill>
                  <a:schemeClr val="tx1"/>
                </a:solidFill>
              </a:rPr>
              <a:t>Webographie </a:t>
            </a:r>
            <a:r>
              <a:rPr lang="fr-FR" sz="1000" i="1" dirty="0"/>
              <a:t>(Si nécessaire)</a:t>
            </a:r>
          </a:p>
        </p:txBody>
      </p:sp>
      <p:grpSp>
        <p:nvGrpSpPr>
          <p:cNvPr id="9" name="Flèche">
            <a:extLst>
              <a:ext uri="{FF2B5EF4-FFF2-40B4-BE49-F238E27FC236}">
                <a16:creationId xmlns:a16="http://schemas.microsoft.com/office/drawing/2014/main" id="{B39D3BD5-6C7E-4E5E-BBD7-6F16245B2E33}"/>
              </a:ext>
            </a:extLst>
          </p:cNvPr>
          <p:cNvGrpSpPr/>
          <p:nvPr/>
        </p:nvGrpSpPr>
        <p:grpSpPr>
          <a:xfrm>
            <a:off x="109422" y="5411225"/>
            <a:ext cx="6935189" cy="200965"/>
            <a:chOff x="5227332" y="4314909"/>
            <a:chExt cx="1435807" cy="144001"/>
          </a:xfrm>
          <a:solidFill>
            <a:srgbClr val="ACCFCC"/>
          </a:solidFill>
          <a:effectLst/>
        </p:grpSpPr>
        <p:sp>
          <p:nvSpPr>
            <p:cNvPr id="10" name="Pentagone 2">
              <a:extLst>
                <a:ext uri="{FF2B5EF4-FFF2-40B4-BE49-F238E27FC236}">
                  <a16:creationId xmlns:a16="http://schemas.microsoft.com/office/drawing/2014/main" id="{5BE189AF-30F5-4AA1-9C91-01BA711D32C7}"/>
                </a:ext>
              </a:extLst>
            </p:cNvPr>
            <p:cNvSpPr/>
            <p:nvPr/>
          </p:nvSpPr>
          <p:spPr>
            <a:xfrm>
              <a:off x="5227332" y="4314910"/>
              <a:ext cx="1291806" cy="144000"/>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a:p>
          </p:txBody>
        </p:sp>
        <p:sp>
          <p:nvSpPr>
            <p:cNvPr id="11" name="Chevron 3">
              <a:extLst>
                <a:ext uri="{FF2B5EF4-FFF2-40B4-BE49-F238E27FC236}">
                  <a16:creationId xmlns:a16="http://schemas.microsoft.com/office/drawing/2014/main" id="{C7136099-BBE5-4443-B66A-8E67F47030E5}"/>
                </a:ext>
              </a:extLst>
            </p:cNvPr>
            <p:cNvSpPr/>
            <p:nvPr/>
          </p:nvSpPr>
          <p:spPr>
            <a:xfrm>
              <a:off x="6519139" y="4314909"/>
              <a:ext cx="144000" cy="144000"/>
            </a:xfrm>
            <a:prstGeom prst="chevron">
              <a:avLst>
                <a:gd name="adj" fmla="val 560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a:solidFill>
                  <a:schemeClr val="tx1"/>
                </a:solidFill>
              </a:endParaRPr>
            </a:p>
          </p:txBody>
        </p:sp>
      </p:grpSp>
      <p:sp>
        <p:nvSpPr>
          <p:cNvPr id="12" name="Chevron 3">
            <a:extLst>
              <a:ext uri="{FF2B5EF4-FFF2-40B4-BE49-F238E27FC236}">
                <a16:creationId xmlns:a16="http://schemas.microsoft.com/office/drawing/2014/main" id="{591D9811-177E-430B-80AE-6BEA2D229FEF}"/>
              </a:ext>
            </a:extLst>
          </p:cNvPr>
          <p:cNvSpPr/>
          <p:nvPr/>
        </p:nvSpPr>
        <p:spPr>
          <a:xfrm>
            <a:off x="7044611" y="5411224"/>
            <a:ext cx="5037966" cy="200965"/>
          </a:xfrm>
          <a:prstGeom prst="chevron">
            <a:avLst>
              <a:gd name="adj" fmla="val 56003"/>
            </a:avLst>
          </a:prstGeom>
          <a:solidFill>
            <a:srgbClr val="ACCF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a:solidFill>
                <a:schemeClr val="tx1"/>
              </a:solidFill>
            </a:endParaRPr>
          </a:p>
        </p:txBody>
      </p:sp>
    </p:spTree>
    <p:extLst>
      <p:ext uri="{BB962C8B-B14F-4D97-AF65-F5344CB8AC3E}">
        <p14:creationId xmlns:p14="http://schemas.microsoft.com/office/powerpoint/2010/main" val="944656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100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1115A-79B3-4509-9BF7-174D77349ADE}"/>
              </a:ext>
            </a:extLst>
          </p:cNvPr>
          <p:cNvSpPr>
            <a:spLocks noGrp="1"/>
          </p:cNvSpPr>
          <p:nvPr>
            <p:ph type="title"/>
          </p:nvPr>
        </p:nvSpPr>
        <p:spPr/>
        <p:txBody>
          <a:bodyPr/>
          <a:lstStyle/>
          <a:p>
            <a:r>
              <a:rPr lang="fr-FR" dirty="0"/>
              <a:t>Rappels : C’est quoi ?</a:t>
            </a:r>
          </a:p>
        </p:txBody>
      </p:sp>
      <p:sp>
        <p:nvSpPr>
          <p:cNvPr id="7" name="Espace réservé du texte 6">
            <a:extLst>
              <a:ext uri="{FF2B5EF4-FFF2-40B4-BE49-F238E27FC236}">
                <a16:creationId xmlns:a16="http://schemas.microsoft.com/office/drawing/2014/main" id="{225F19AE-2ADD-4D45-BDD8-F67E7DB51DFA}"/>
              </a:ext>
            </a:extLst>
          </p:cNvPr>
          <p:cNvSpPr>
            <a:spLocks noGrp="1"/>
          </p:cNvSpPr>
          <p:nvPr>
            <p:ph type="body" sz="quarter" idx="14"/>
          </p:nvPr>
        </p:nvSpPr>
        <p:spPr/>
        <p:txBody>
          <a:bodyPr/>
          <a:lstStyle/>
          <a:p>
            <a:r>
              <a:rPr lang="fr-FR"/>
              <a:t>Rapport DWWM</a:t>
            </a:r>
            <a:endParaRPr lang="fr-FR" dirty="0"/>
          </a:p>
        </p:txBody>
      </p:sp>
      <p:sp>
        <p:nvSpPr>
          <p:cNvPr id="15" name="Tuile 04">
            <a:extLst>
              <a:ext uri="{FF2B5EF4-FFF2-40B4-BE49-F238E27FC236}">
                <a16:creationId xmlns:a16="http://schemas.microsoft.com/office/drawing/2014/main" id="{08BBA628-0B5A-49A0-9E42-9C1FC4BB0959}"/>
              </a:ext>
            </a:extLst>
          </p:cNvPr>
          <p:cNvSpPr/>
          <p:nvPr/>
        </p:nvSpPr>
        <p:spPr>
          <a:xfrm>
            <a:off x="3468178" y="1820207"/>
            <a:ext cx="1827513" cy="1610649"/>
          </a:xfrm>
          <a:custGeom>
            <a:avLst/>
            <a:gdLst>
              <a:gd name="connsiteX0" fmla="*/ 0 w 2257777"/>
              <a:gd name="connsiteY0" fmla="*/ 982133 h 1964266"/>
              <a:gd name="connsiteX1" fmla="*/ 491067 w 2257777"/>
              <a:gd name="connsiteY1" fmla="*/ 0 h 1964266"/>
              <a:gd name="connsiteX2" fmla="*/ 1766711 w 2257777"/>
              <a:gd name="connsiteY2" fmla="*/ 0 h 1964266"/>
              <a:gd name="connsiteX3" fmla="*/ 2257777 w 2257777"/>
              <a:gd name="connsiteY3" fmla="*/ 982133 h 1964266"/>
              <a:gd name="connsiteX4" fmla="*/ 1766711 w 2257777"/>
              <a:gd name="connsiteY4" fmla="*/ 1964266 h 1964266"/>
              <a:gd name="connsiteX5" fmla="*/ 491067 w 2257777"/>
              <a:gd name="connsiteY5" fmla="*/ 1964266 h 1964266"/>
              <a:gd name="connsiteX6" fmla="*/ 0 w 2257777"/>
              <a:gd name="connsiteY6" fmla="*/ 982133 h 1964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7777" h="1964266">
                <a:moveTo>
                  <a:pt x="1128889" y="0"/>
                </a:moveTo>
                <a:lnTo>
                  <a:pt x="2257776" y="427229"/>
                </a:lnTo>
                <a:lnTo>
                  <a:pt x="2257776" y="1537038"/>
                </a:lnTo>
                <a:lnTo>
                  <a:pt x="1128889" y="1964266"/>
                </a:lnTo>
                <a:lnTo>
                  <a:pt x="1" y="1537038"/>
                </a:lnTo>
                <a:lnTo>
                  <a:pt x="1" y="427229"/>
                </a:lnTo>
                <a:lnTo>
                  <a:pt x="1128889" y="0"/>
                </a:lnTo>
                <a:close/>
              </a:path>
            </a:pathLst>
          </a:custGeom>
          <a:solidFill>
            <a:srgbClr val="6A0DB7"/>
          </a:solidFill>
          <a:effectLst>
            <a:outerShdw blurRad="50800" dist="38100" dir="2700000" algn="tl" rotWithShape="0">
              <a:prstClr val="black">
                <a:alpha val="40000"/>
              </a:prstClr>
            </a:outerShdw>
          </a:effectLst>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333500">
              <a:lnSpc>
                <a:spcPct val="90000"/>
              </a:lnSpc>
              <a:spcBef>
                <a:spcPct val="0"/>
              </a:spcBef>
              <a:spcAft>
                <a:spcPct val="35000"/>
              </a:spcAft>
            </a:pPr>
            <a:r>
              <a:rPr lang="fr-FR" sz="2400" b="1" dirty="0">
                <a:latin typeface="Segoe UI" panose="020B0502040204020203" pitchFamily="34" charset="0"/>
                <a:cs typeface="Segoe UI" panose="020B0502040204020203" pitchFamily="34" charset="0"/>
              </a:rPr>
              <a:t>REAC</a:t>
            </a:r>
            <a:endParaRPr lang="fr-FR" sz="2400" kern="1200" dirty="0">
              <a:latin typeface="Segoe UI" panose="020B0502040204020203" pitchFamily="34" charset="0"/>
              <a:cs typeface="Segoe UI" panose="020B0502040204020203" pitchFamily="34" charset="0"/>
            </a:endParaRPr>
          </a:p>
        </p:txBody>
      </p:sp>
      <p:sp>
        <p:nvSpPr>
          <p:cNvPr id="16" name="Tuile 04">
            <a:extLst>
              <a:ext uri="{FF2B5EF4-FFF2-40B4-BE49-F238E27FC236}">
                <a16:creationId xmlns:a16="http://schemas.microsoft.com/office/drawing/2014/main" id="{06F4FB40-FE30-4DBF-A3E7-4865FEDADE8B}"/>
              </a:ext>
            </a:extLst>
          </p:cNvPr>
          <p:cNvSpPr/>
          <p:nvPr/>
        </p:nvSpPr>
        <p:spPr>
          <a:xfrm>
            <a:off x="5406098" y="1824687"/>
            <a:ext cx="1827513" cy="1610649"/>
          </a:xfrm>
          <a:custGeom>
            <a:avLst/>
            <a:gdLst>
              <a:gd name="connsiteX0" fmla="*/ 0 w 2257777"/>
              <a:gd name="connsiteY0" fmla="*/ 982133 h 1964266"/>
              <a:gd name="connsiteX1" fmla="*/ 491067 w 2257777"/>
              <a:gd name="connsiteY1" fmla="*/ 0 h 1964266"/>
              <a:gd name="connsiteX2" fmla="*/ 1766711 w 2257777"/>
              <a:gd name="connsiteY2" fmla="*/ 0 h 1964266"/>
              <a:gd name="connsiteX3" fmla="*/ 2257777 w 2257777"/>
              <a:gd name="connsiteY3" fmla="*/ 982133 h 1964266"/>
              <a:gd name="connsiteX4" fmla="*/ 1766711 w 2257777"/>
              <a:gd name="connsiteY4" fmla="*/ 1964266 h 1964266"/>
              <a:gd name="connsiteX5" fmla="*/ 491067 w 2257777"/>
              <a:gd name="connsiteY5" fmla="*/ 1964266 h 1964266"/>
              <a:gd name="connsiteX6" fmla="*/ 0 w 2257777"/>
              <a:gd name="connsiteY6" fmla="*/ 982133 h 1964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7777" h="1964266">
                <a:moveTo>
                  <a:pt x="1128889" y="0"/>
                </a:moveTo>
                <a:lnTo>
                  <a:pt x="2257776" y="427229"/>
                </a:lnTo>
                <a:lnTo>
                  <a:pt x="2257776" y="1537038"/>
                </a:lnTo>
                <a:lnTo>
                  <a:pt x="1128889" y="1964266"/>
                </a:lnTo>
                <a:lnTo>
                  <a:pt x="1" y="1537038"/>
                </a:lnTo>
                <a:lnTo>
                  <a:pt x="1" y="427229"/>
                </a:lnTo>
                <a:lnTo>
                  <a:pt x="1128889" y="0"/>
                </a:lnTo>
                <a:close/>
              </a:path>
            </a:pathLst>
          </a:custGeom>
          <a:solidFill>
            <a:srgbClr val="B014A9"/>
          </a:solidFill>
          <a:effectLst>
            <a:outerShdw blurRad="50800" dist="38100" dir="2700000" algn="tl" rotWithShape="0">
              <a:prstClr val="black">
                <a:alpha val="40000"/>
              </a:prstClr>
            </a:outerShdw>
          </a:effectLst>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333500">
              <a:lnSpc>
                <a:spcPct val="90000"/>
              </a:lnSpc>
              <a:spcBef>
                <a:spcPct val="0"/>
              </a:spcBef>
              <a:spcAft>
                <a:spcPct val="35000"/>
              </a:spcAft>
            </a:pPr>
            <a:r>
              <a:rPr lang="fr-FR" sz="2400" b="1" dirty="0">
                <a:latin typeface="Segoe UI" panose="020B0502040204020203" pitchFamily="34" charset="0"/>
                <a:cs typeface="Segoe UI" panose="020B0502040204020203" pitchFamily="34" charset="0"/>
              </a:rPr>
              <a:t>RC</a:t>
            </a:r>
            <a:endParaRPr lang="fr-FR" sz="2400" kern="1200" dirty="0">
              <a:latin typeface="Segoe UI" panose="020B0502040204020203" pitchFamily="34" charset="0"/>
              <a:cs typeface="Segoe UI" panose="020B0502040204020203" pitchFamily="34" charset="0"/>
            </a:endParaRPr>
          </a:p>
        </p:txBody>
      </p:sp>
      <p:sp>
        <p:nvSpPr>
          <p:cNvPr id="17" name="Tuile 04">
            <a:extLst>
              <a:ext uri="{FF2B5EF4-FFF2-40B4-BE49-F238E27FC236}">
                <a16:creationId xmlns:a16="http://schemas.microsoft.com/office/drawing/2014/main" id="{A6B6FFE0-5DC8-4EAD-B317-F9D71125AC6D}"/>
              </a:ext>
            </a:extLst>
          </p:cNvPr>
          <p:cNvSpPr/>
          <p:nvPr/>
        </p:nvSpPr>
        <p:spPr>
          <a:xfrm>
            <a:off x="3473497" y="4490343"/>
            <a:ext cx="1827513" cy="1610649"/>
          </a:xfrm>
          <a:custGeom>
            <a:avLst/>
            <a:gdLst>
              <a:gd name="connsiteX0" fmla="*/ 0 w 2257777"/>
              <a:gd name="connsiteY0" fmla="*/ 982133 h 1964266"/>
              <a:gd name="connsiteX1" fmla="*/ 491067 w 2257777"/>
              <a:gd name="connsiteY1" fmla="*/ 0 h 1964266"/>
              <a:gd name="connsiteX2" fmla="*/ 1766711 w 2257777"/>
              <a:gd name="connsiteY2" fmla="*/ 0 h 1964266"/>
              <a:gd name="connsiteX3" fmla="*/ 2257777 w 2257777"/>
              <a:gd name="connsiteY3" fmla="*/ 982133 h 1964266"/>
              <a:gd name="connsiteX4" fmla="*/ 1766711 w 2257777"/>
              <a:gd name="connsiteY4" fmla="*/ 1964266 h 1964266"/>
              <a:gd name="connsiteX5" fmla="*/ 491067 w 2257777"/>
              <a:gd name="connsiteY5" fmla="*/ 1964266 h 1964266"/>
              <a:gd name="connsiteX6" fmla="*/ 0 w 2257777"/>
              <a:gd name="connsiteY6" fmla="*/ 982133 h 1964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7777" h="1964266">
                <a:moveTo>
                  <a:pt x="1128889" y="0"/>
                </a:moveTo>
                <a:lnTo>
                  <a:pt x="2257776" y="427229"/>
                </a:lnTo>
                <a:lnTo>
                  <a:pt x="2257776" y="1537038"/>
                </a:lnTo>
                <a:lnTo>
                  <a:pt x="1128889" y="1964266"/>
                </a:lnTo>
                <a:lnTo>
                  <a:pt x="1" y="1537038"/>
                </a:lnTo>
                <a:lnTo>
                  <a:pt x="1" y="427229"/>
                </a:lnTo>
                <a:lnTo>
                  <a:pt x="1128889" y="0"/>
                </a:lnTo>
                <a:close/>
              </a:path>
            </a:pathLst>
          </a:custGeom>
          <a:solidFill>
            <a:srgbClr val="962D3E"/>
          </a:solidFill>
          <a:effectLst>
            <a:outerShdw blurRad="50800" dist="38100" dir="2700000" algn="tl" rotWithShape="0">
              <a:prstClr val="black">
                <a:alpha val="40000"/>
              </a:prstClr>
            </a:outerShdw>
          </a:effectLst>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333500">
              <a:lnSpc>
                <a:spcPct val="90000"/>
              </a:lnSpc>
              <a:spcBef>
                <a:spcPct val="0"/>
              </a:spcBef>
              <a:spcAft>
                <a:spcPct val="35000"/>
              </a:spcAft>
            </a:pPr>
            <a:r>
              <a:rPr lang="fr-FR" sz="2400" b="1" dirty="0">
                <a:latin typeface="Segoe UI" panose="020B0502040204020203" pitchFamily="34" charset="0"/>
                <a:cs typeface="Segoe UI" panose="020B0502040204020203" pitchFamily="34" charset="0"/>
              </a:rPr>
              <a:t>Rapport</a:t>
            </a:r>
            <a:endParaRPr lang="fr-FR" sz="2400" kern="1200" dirty="0">
              <a:latin typeface="Segoe UI" panose="020B0502040204020203" pitchFamily="34" charset="0"/>
              <a:cs typeface="Segoe UI" panose="020B0502040204020203" pitchFamily="34" charset="0"/>
            </a:endParaRPr>
          </a:p>
        </p:txBody>
      </p:sp>
      <p:sp>
        <p:nvSpPr>
          <p:cNvPr id="18" name="Tuile 04">
            <a:extLst>
              <a:ext uri="{FF2B5EF4-FFF2-40B4-BE49-F238E27FC236}">
                <a16:creationId xmlns:a16="http://schemas.microsoft.com/office/drawing/2014/main" id="{8B52C05D-F671-45AF-80D2-2FAB6A16701A}"/>
              </a:ext>
            </a:extLst>
          </p:cNvPr>
          <p:cNvSpPr/>
          <p:nvPr/>
        </p:nvSpPr>
        <p:spPr>
          <a:xfrm>
            <a:off x="6364421" y="3142216"/>
            <a:ext cx="1827513" cy="1610649"/>
          </a:xfrm>
          <a:custGeom>
            <a:avLst/>
            <a:gdLst>
              <a:gd name="connsiteX0" fmla="*/ 0 w 2257777"/>
              <a:gd name="connsiteY0" fmla="*/ 982133 h 1964266"/>
              <a:gd name="connsiteX1" fmla="*/ 491067 w 2257777"/>
              <a:gd name="connsiteY1" fmla="*/ 0 h 1964266"/>
              <a:gd name="connsiteX2" fmla="*/ 1766711 w 2257777"/>
              <a:gd name="connsiteY2" fmla="*/ 0 h 1964266"/>
              <a:gd name="connsiteX3" fmla="*/ 2257777 w 2257777"/>
              <a:gd name="connsiteY3" fmla="*/ 982133 h 1964266"/>
              <a:gd name="connsiteX4" fmla="*/ 1766711 w 2257777"/>
              <a:gd name="connsiteY4" fmla="*/ 1964266 h 1964266"/>
              <a:gd name="connsiteX5" fmla="*/ 491067 w 2257777"/>
              <a:gd name="connsiteY5" fmla="*/ 1964266 h 1964266"/>
              <a:gd name="connsiteX6" fmla="*/ 0 w 2257777"/>
              <a:gd name="connsiteY6" fmla="*/ 982133 h 1964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7777" h="1964266">
                <a:moveTo>
                  <a:pt x="1128889" y="0"/>
                </a:moveTo>
                <a:lnTo>
                  <a:pt x="2257776" y="427229"/>
                </a:lnTo>
                <a:lnTo>
                  <a:pt x="2257776" y="1537038"/>
                </a:lnTo>
                <a:lnTo>
                  <a:pt x="1128889" y="1964266"/>
                </a:lnTo>
                <a:lnTo>
                  <a:pt x="1" y="1537038"/>
                </a:lnTo>
                <a:lnTo>
                  <a:pt x="1" y="427229"/>
                </a:lnTo>
                <a:lnTo>
                  <a:pt x="1128889" y="0"/>
                </a:lnTo>
                <a:close/>
              </a:path>
            </a:pathLst>
          </a:custGeom>
          <a:solidFill>
            <a:srgbClr val="03AFC1"/>
          </a:solidFill>
          <a:ln>
            <a:solidFill>
              <a:srgbClr val="03AFC1"/>
            </a:solidFill>
          </a:ln>
          <a:effectLst>
            <a:outerShdw blurRad="50800" dist="38100" dir="2700000" algn="tl" rotWithShape="0">
              <a:prstClr val="black">
                <a:alpha val="40000"/>
              </a:prstClr>
            </a:outerShdw>
          </a:effectLst>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333500">
              <a:lnSpc>
                <a:spcPct val="90000"/>
              </a:lnSpc>
              <a:spcBef>
                <a:spcPct val="0"/>
              </a:spcBef>
              <a:spcAft>
                <a:spcPct val="35000"/>
              </a:spcAft>
            </a:pPr>
            <a:r>
              <a:rPr lang="fr-FR" sz="2400" b="1" dirty="0">
                <a:latin typeface="Segoe UI" panose="020B0502040204020203" pitchFamily="34" charset="0"/>
                <a:cs typeface="Segoe UI" panose="020B0502040204020203" pitchFamily="34" charset="0"/>
              </a:rPr>
              <a:t>DP</a:t>
            </a:r>
            <a:endParaRPr lang="fr-FR" sz="2400" kern="1200" dirty="0">
              <a:latin typeface="Segoe UI" panose="020B0502040204020203" pitchFamily="34" charset="0"/>
              <a:cs typeface="Segoe UI" panose="020B0502040204020203" pitchFamily="34" charset="0"/>
            </a:endParaRPr>
          </a:p>
        </p:txBody>
      </p:sp>
      <p:sp>
        <p:nvSpPr>
          <p:cNvPr id="19" name="Tuile 04">
            <a:extLst>
              <a:ext uri="{FF2B5EF4-FFF2-40B4-BE49-F238E27FC236}">
                <a16:creationId xmlns:a16="http://schemas.microsoft.com/office/drawing/2014/main" id="{13D569C5-7DFF-4BE5-9161-C1E99E641056}"/>
              </a:ext>
            </a:extLst>
          </p:cNvPr>
          <p:cNvSpPr/>
          <p:nvPr/>
        </p:nvSpPr>
        <p:spPr>
          <a:xfrm>
            <a:off x="2499218" y="3155275"/>
            <a:ext cx="1827513" cy="1610649"/>
          </a:xfrm>
          <a:custGeom>
            <a:avLst/>
            <a:gdLst>
              <a:gd name="connsiteX0" fmla="*/ 0 w 2257777"/>
              <a:gd name="connsiteY0" fmla="*/ 982133 h 1964266"/>
              <a:gd name="connsiteX1" fmla="*/ 491067 w 2257777"/>
              <a:gd name="connsiteY1" fmla="*/ 0 h 1964266"/>
              <a:gd name="connsiteX2" fmla="*/ 1766711 w 2257777"/>
              <a:gd name="connsiteY2" fmla="*/ 0 h 1964266"/>
              <a:gd name="connsiteX3" fmla="*/ 2257777 w 2257777"/>
              <a:gd name="connsiteY3" fmla="*/ 982133 h 1964266"/>
              <a:gd name="connsiteX4" fmla="*/ 1766711 w 2257777"/>
              <a:gd name="connsiteY4" fmla="*/ 1964266 h 1964266"/>
              <a:gd name="connsiteX5" fmla="*/ 491067 w 2257777"/>
              <a:gd name="connsiteY5" fmla="*/ 1964266 h 1964266"/>
              <a:gd name="connsiteX6" fmla="*/ 0 w 2257777"/>
              <a:gd name="connsiteY6" fmla="*/ 982133 h 1964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7777" h="1964266">
                <a:moveTo>
                  <a:pt x="1128889" y="0"/>
                </a:moveTo>
                <a:lnTo>
                  <a:pt x="2257776" y="427229"/>
                </a:lnTo>
                <a:lnTo>
                  <a:pt x="2257776" y="1537038"/>
                </a:lnTo>
                <a:lnTo>
                  <a:pt x="1128889" y="1964266"/>
                </a:lnTo>
                <a:lnTo>
                  <a:pt x="1" y="1537038"/>
                </a:lnTo>
                <a:lnTo>
                  <a:pt x="1" y="427229"/>
                </a:lnTo>
                <a:lnTo>
                  <a:pt x="1128889" y="0"/>
                </a:lnTo>
                <a:close/>
              </a:path>
            </a:pathLst>
          </a:custGeom>
          <a:solidFill>
            <a:srgbClr val="F46914"/>
          </a:solidFill>
          <a:effectLst>
            <a:outerShdw blurRad="50800" dist="38100" dir="2700000" algn="tl" rotWithShape="0">
              <a:prstClr val="black">
                <a:alpha val="40000"/>
              </a:prstClr>
            </a:outerShdw>
          </a:effectLst>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333500">
              <a:lnSpc>
                <a:spcPct val="90000"/>
              </a:lnSpc>
              <a:spcBef>
                <a:spcPct val="0"/>
              </a:spcBef>
              <a:spcAft>
                <a:spcPct val="35000"/>
              </a:spcAft>
            </a:pPr>
            <a:r>
              <a:rPr lang="fr-FR" sz="2400" b="1" dirty="0">
                <a:latin typeface="Segoe UI" panose="020B0502040204020203" pitchFamily="34" charset="0"/>
                <a:cs typeface="Segoe UI" panose="020B0502040204020203" pitchFamily="34" charset="0"/>
              </a:rPr>
              <a:t>Soutenance</a:t>
            </a:r>
            <a:endParaRPr lang="fr-FR" sz="2400" kern="1200" dirty="0">
              <a:latin typeface="Segoe UI" panose="020B0502040204020203" pitchFamily="34" charset="0"/>
              <a:cs typeface="Segoe UI" panose="020B0502040204020203" pitchFamily="34" charset="0"/>
            </a:endParaRPr>
          </a:p>
        </p:txBody>
      </p:sp>
      <p:pic>
        <p:nvPicPr>
          <p:cNvPr id="20" name="Graphique 19" descr="Tête avec engrenages">
            <a:extLst>
              <a:ext uri="{FF2B5EF4-FFF2-40B4-BE49-F238E27FC236}">
                <a16:creationId xmlns:a16="http://schemas.microsoft.com/office/drawing/2014/main" id="{7CDF46DB-9562-4A6F-9922-4843581DF8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045676" y="198074"/>
            <a:ext cx="849689" cy="849689"/>
          </a:xfrm>
          <a:prstGeom prst="rect">
            <a:avLst/>
          </a:prstGeom>
        </p:spPr>
      </p:pic>
      <p:grpSp>
        <p:nvGrpSpPr>
          <p:cNvPr id="21" name="Post-It">
            <a:extLst>
              <a:ext uri="{FF2B5EF4-FFF2-40B4-BE49-F238E27FC236}">
                <a16:creationId xmlns:a16="http://schemas.microsoft.com/office/drawing/2014/main" id="{5CF5AA2B-A43C-4740-9692-FB5CC11B9E43}"/>
              </a:ext>
            </a:extLst>
          </p:cNvPr>
          <p:cNvGrpSpPr/>
          <p:nvPr/>
        </p:nvGrpSpPr>
        <p:grpSpPr>
          <a:xfrm rot="900000">
            <a:off x="10439981" y="924462"/>
            <a:ext cx="1599787" cy="689991"/>
            <a:chOff x="1580758" y="1518240"/>
            <a:chExt cx="2179668" cy="2403084"/>
          </a:xfrm>
          <a:effectLst>
            <a:outerShdw blurRad="50800" dist="38100" dir="2700000" algn="tl" rotWithShape="0">
              <a:prstClr val="black">
                <a:alpha val="40000"/>
              </a:prstClr>
            </a:outerShdw>
          </a:effectLst>
        </p:grpSpPr>
        <p:pic>
          <p:nvPicPr>
            <p:cNvPr id="22" name="Image de Fond">
              <a:extLst>
                <a:ext uri="{FF2B5EF4-FFF2-40B4-BE49-F238E27FC236}">
                  <a16:creationId xmlns:a16="http://schemas.microsoft.com/office/drawing/2014/main" id="{A7A20601-E07E-400A-B854-A928A1B5B7E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80758" y="1518240"/>
              <a:ext cx="2179668" cy="2403084"/>
            </a:xfrm>
            <a:prstGeom prst="rect">
              <a:avLst/>
            </a:prstGeom>
          </p:spPr>
        </p:pic>
        <p:sp>
          <p:nvSpPr>
            <p:cNvPr id="23" name="ZoneTexte">
              <a:extLst>
                <a:ext uri="{FF2B5EF4-FFF2-40B4-BE49-F238E27FC236}">
                  <a16:creationId xmlns:a16="http://schemas.microsoft.com/office/drawing/2014/main" id="{17ACCA97-06E9-4705-A11D-B0E0338FF087}"/>
                </a:ext>
              </a:extLst>
            </p:cNvPr>
            <p:cNvSpPr txBox="1"/>
            <p:nvPr/>
          </p:nvSpPr>
          <p:spPr>
            <a:xfrm>
              <a:off x="1776149" y="1846788"/>
              <a:ext cx="1818490" cy="1740654"/>
            </a:xfrm>
            <a:prstGeom prst="rect">
              <a:avLst/>
            </a:prstGeom>
          </p:spPr>
          <p:txBody>
            <a:bodyPr vert="horz" wrap="square" lIns="91440" tIns="45720" rIns="91440" bIns="45720" rtlCol="0"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2000" b="1" dirty="0">
                  <a:solidFill>
                    <a:srgbClr val="962D3E"/>
                  </a:solidFill>
                  <a:latin typeface="Bradley Hand ITC" panose="03070402050302030203" pitchFamily="66" charset="0"/>
                  <a:cs typeface="Segoe UI Light" panose="020B0502040204020203" pitchFamily="34" charset="0"/>
                </a:rPr>
                <a:t>A retenir !</a:t>
              </a:r>
            </a:p>
          </p:txBody>
        </p:sp>
      </p:grpSp>
      <p:sp>
        <p:nvSpPr>
          <p:cNvPr id="13" name="Rectangle 12">
            <a:extLst>
              <a:ext uri="{FF2B5EF4-FFF2-40B4-BE49-F238E27FC236}">
                <a16:creationId xmlns:a16="http://schemas.microsoft.com/office/drawing/2014/main" id="{8DEEAC6E-7CD5-49A1-B7AA-F664B7C82FE5}"/>
              </a:ext>
            </a:extLst>
          </p:cNvPr>
          <p:cNvSpPr/>
          <p:nvPr/>
        </p:nvSpPr>
        <p:spPr>
          <a:xfrm>
            <a:off x="51700" y="2224858"/>
            <a:ext cx="3815435" cy="800459"/>
          </a:xfrm>
          <a:prstGeom prst="rect">
            <a:avLst/>
          </a:prstGeom>
          <a:solidFill>
            <a:schemeClr val="bg1"/>
          </a:solidFill>
          <a:ln>
            <a:solidFill>
              <a:srgbClr val="2F3240"/>
            </a:solidFill>
            <a:prstDash val="soli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tabLst>
                <a:tab pos="1162050" algn="r"/>
              </a:tabLst>
            </a:pPr>
            <a:r>
              <a:rPr lang="fr-FR" sz="1200" b="1" dirty="0">
                <a:solidFill>
                  <a:srgbClr val="2F3240"/>
                </a:solidFill>
                <a:latin typeface="Segoe UI" panose="020B0502040204020203" pitchFamily="34" charset="0"/>
                <a:cs typeface="Segoe UI" panose="020B0502040204020203" pitchFamily="34" charset="0"/>
              </a:rPr>
              <a:t>REAC = Référentiel Emploi Activités Compétences</a:t>
            </a:r>
          </a:p>
          <a:p>
            <a:pPr>
              <a:tabLst>
                <a:tab pos="1162050" algn="r"/>
              </a:tabLst>
            </a:pPr>
            <a:endParaRPr lang="fr-FR" sz="1100" dirty="0">
              <a:solidFill>
                <a:srgbClr val="2F3240"/>
              </a:solidFill>
              <a:latin typeface="Segoe UI" panose="020B0502040204020203" pitchFamily="34" charset="0"/>
              <a:cs typeface="Segoe UI" panose="020B0502040204020203" pitchFamily="34" charset="0"/>
            </a:endParaRPr>
          </a:p>
          <a:p>
            <a:pPr>
              <a:tabLst>
                <a:tab pos="1162050" algn="r"/>
              </a:tabLst>
            </a:pPr>
            <a:r>
              <a:rPr lang="fr-FR" sz="1100" dirty="0">
                <a:solidFill>
                  <a:srgbClr val="2F3240"/>
                </a:solidFill>
                <a:latin typeface="Segoe UI" panose="020B0502040204020203" pitchFamily="34" charset="0"/>
                <a:cs typeface="Segoe UI" panose="020B0502040204020203" pitchFamily="34" charset="0"/>
              </a:rPr>
              <a:t>Définition de toutes les compétences du titre : </a:t>
            </a:r>
          </a:p>
          <a:p>
            <a:pPr marL="171450" indent="-171450">
              <a:buFont typeface="Arial" panose="020B0604020202020204" pitchFamily="34" charset="0"/>
              <a:buChar char="•"/>
              <a:tabLst>
                <a:tab pos="1162050" algn="r"/>
              </a:tabLst>
            </a:pPr>
            <a:r>
              <a:rPr lang="fr-FR" sz="1200" b="1" dirty="0">
                <a:solidFill>
                  <a:schemeClr val="accent1"/>
                </a:solidFill>
                <a:latin typeface="Segoe UI" panose="020B0502040204020203" pitchFamily="34" charset="0"/>
                <a:cs typeface="Segoe UI" panose="020B0502040204020203" pitchFamily="34" charset="0"/>
              </a:rPr>
              <a:t>8 compétences réparties</a:t>
            </a:r>
            <a:r>
              <a:rPr lang="fr-FR" sz="1200" b="1" dirty="0">
                <a:solidFill>
                  <a:srgbClr val="2F3240"/>
                </a:solidFill>
                <a:latin typeface="Segoe UI" panose="020B0502040204020203" pitchFamily="34" charset="0"/>
                <a:cs typeface="Segoe UI" panose="020B0502040204020203" pitchFamily="34" charset="0"/>
              </a:rPr>
              <a:t> dans 2 activités</a:t>
            </a:r>
          </a:p>
        </p:txBody>
      </p:sp>
      <p:sp>
        <p:nvSpPr>
          <p:cNvPr id="14" name="Rectangle 13">
            <a:extLst>
              <a:ext uri="{FF2B5EF4-FFF2-40B4-BE49-F238E27FC236}">
                <a16:creationId xmlns:a16="http://schemas.microsoft.com/office/drawing/2014/main" id="{D55745D8-C16B-4BD1-8951-FFBE6449979F}"/>
              </a:ext>
            </a:extLst>
          </p:cNvPr>
          <p:cNvSpPr/>
          <p:nvPr/>
        </p:nvSpPr>
        <p:spPr>
          <a:xfrm>
            <a:off x="6677613" y="1418337"/>
            <a:ext cx="3098855" cy="1145001"/>
          </a:xfrm>
          <a:prstGeom prst="rect">
            <a:avLst/>
          </a:prstGeom>
          <a:solidFill>
            <a:schemeClr val="bg1"/>
          </a:solidFill>
          <a:ln>
            <a:solidFill>
              <a:srgbClr val="2F3240"/>
            </a:solidFill>
            <a:prstDash val="soli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tabLst>
                <a:tab pos="1162050" algn="r"/>
              </a:tabLst>
            </a:pPr>
            <a:r>
              <a:rPr lang="fr-FR" sz="1200" b="1" dirty="0">
                <a:solidFill>
                  <a:srgbClr val="2F3240"/>
                </a:solidFill>
                <a:latin typeface="Segoe UI" panose="020B0502040204020203" pitchFamily="34" charset="0"/>
                <a:cs typeface="Segoe UI" panose="020B0502040204020203" pitchFamily="34" charset="0"/>
              </a:rPr>
              <a:t> RC = Référentiel de Certification</a:t>
            </a:r>
          </a:p>
          <a:p>
            <a:pPr>
              <a:tabLst>
                <a:tab pos="1162050" algn="r"/>
              </a:tabLst>
            </a:pPr>
            <a:endParaRPr lang="fr-FR" sz="1000" b="1" dirty="0">
              <a:solidFill>
                <a:srgbClr val="2F3240"/>
              </a:solidFill>
              <a:latin typeface="Segoe UI" panose="020B0502040204020203" pitchFamily="34" charset="0"/>
              <a:cs typeface="Segoe UI" panose="020B0502040204020203" pitchFamily="34" charset="0"/>
              <a:sym typeface="Wingdings" panose="05000000000000000000" pitchFamily="2" charset="2"/>
            </a:endParaRPr>
          </a:p>
          <a:p>
            <a:pPr>
              <a:tabLst>
                <a:tab pos="1162050" algn="r"/>
              </a:tabLst>
            </a:pPr>
            <a:r>
              <a:rPr lang="fr-FR" sz="1100" dirty="0">
                <a:solidFill>
                  <a:srgbClr val="2F3240"/>
                </a:solidFill>
                <a:latin typeface="Segoe UI" panose="020B0502040204020203" pitchFamily="34" charset="0"/>
                <a:cs typeface="Segoe UI" panose="020B0502040204020203" pitchFamily="34" charset="0"/>
                <a:sym typeface="Wingdings" panose="05000000000000000000" pitchFamily="2" charset="2"/>
              </a:rPr>
              <a:t>M</a:t>
            </a:r>
            <a:r>
              <a:rPr lang="fr-FR" sz="1100" dirty="0">
                <a:solidFill>
                  <a:srgbClr val="2F3240"/>
                </a:solidFill>
                <a:latin typeface="Segoe UI" panose="020B0502040204020203" pitchFamily="34" charset="0"/>
                <a:cs typeface="Segoe UI" panose="020B0502040204020203" pitchFamily="34" charset="0"/>
              </a:rPr>
              <a:t>odalités de passage du titre :</a:t>
            </a:r>
            <a:endParaRPr lang="fr-FR" sz="1050" b="1" dirty="0">
              <a:solidFill>
                <a:srgbClr val="2F3240"/>
              </a:solidFill>
              <a:latin typeface="Segoe UI" panose="020B0502040204020203" pitchFamily="34" charset="0"/>
              <a:cs typeface="Segoe UI" panose="020B0502040204020203" pitchFamily="34" charset="0"/>
            </a:endParaRPr>
          </a:p>
          <a:p>
            <a:pPr marL="171450" indent="-171450">
              <a:buFont typeface="Arial" panose="020B0604020202020204" pitchFamily="34" charset="0"/>
              <a:buChar char="•"/>
              <a:tabLst>
                <a:tab pos="1162050" algn="r"/>
              </a:tabLst>
            </a:pPr>
            <a:r>
              <a:rPr lang="fr-FR" sz="1100" b="1" dirty="0">
                <a:solidFill>
                  <a:schemeClr val="accent1"/>
                </a:solidFill>
                <a:latin typeface="Segoe UI" panose="020B0502040204020203" pitchFamily="34" charset="0"/>
                <a:cs typeface="Segoe UI" panose="020B0502040204020203" pitchFamily="34" charset="0"/>
              </a:rPr>
              <a:t>4-5 compétences obligatoires page 6</a:t>
            </a:r>
          </a:p>
          <a:p>
            <a:pPr marL="171450" indent="-171450">
              <a:buFont typeface="Arial" panose="020B0604020202020204" pitchFamily="34" charset="0"/>
              <a:buChar char="•"/>
              <a:tabLst>
                <a:tab pos="1162050" algn="r"/>
              </a:tabLst>
            </a:pPr>
            <a:r>
              <a:rPr lang="fr-FR" sz="1100" b="1" dirty="0">
                <a:solidFill>
                  <a:srgbClr val="2F3240"/>
                </a:solidFill>
                <a:latin typeface="Segoe UI" panose="020B0502040204020203" pitchFamily="34" charset="0"/>
                <a:cs typeface="Segoe UI" panose="020B0502040204020203" pitchFamily="34" charset="0"/>
              </a:rPr>
              <a:t>Plan pour la rédaction du dossier page 7</a:t>
            </a:r>
          </a:p>
          <a:p>
            <a:pPr marL="171450" indent="-171450">
              <a:buFont typeface="Arial" panose="020B0604020202020204" pitchFamily="34" charset="0"/>
              <a:buChar char="•"/>
              <a:tabLst>
                <a:tab pos="1162050" algn="r"/>
              </a:tabLst>
            </a:pPr>
            <a:r>
              <a:rPr lang="fr-FR" sz="1100" b="1" dirty="0">
                <a:solidFill>
                  <a:srgbClr val="2F3240"/>
                </a:solidFill>
                <a:latin typeface="Segoe UI" panose="020B0502040204020203" pitchFamily="34" charset="0"/>
                <a:cs typeface="Segoe UI" panose="020B0502040204020203" pitchFamily="34" charset="0"/>
              </a:rPr>
              <a:t>Trame pour l’oral pages 7-8</a:t>
            </a:r>
          </a:p>
        </p:txBody>
      </p:sp>
      <p:sp>
        <p:nvSpPr>
          <p:cNvPr id="24" name="Rectangle 23">
            <a:extLst>
              <a:ext uri="{FF2B5EF4-FFF2-40B4-BE49-F238E27FC236}">
                <a16:creationId xmlns:a16="http://schemas.microsoft.com/office/drawing/2014/main" id="{DF198A6B-AFB2-45E8-B2CF-71A154820DF0}"/>
              </a:ext>
            </a:extLst>
          </p:cNvPr>
          <p:cNvSpPr/>
          <p:nvPr/>
        </p:nvSpPr>
        <p:spPr>
          <a:xfrm>
            <a:off x="4843643" y="5567189"/>
            <a:ext cx="4423020" cy="1200244"/>
          </a:xfrm>
          <a:prstGeom prst="rect">
            <a:avLst/>
          </a:prstGeom>
          <a:solidFill>
            <a:schemeClr val="bg1"/>
          </a:solidFill>
          <a:ln>
            <a:solidFill>
              <a:srgbClr val="2F3240"/>
            </a:solidFill>
            <a:prstDash val="soli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tabLst>
                <a:tab pos="1162050" algn="r"/>
              </a:tabLst>
            </a:pPr>
            <a:r>
              <a:rPr lang="fr-FR" sz="1200" b="1" dirty="0">
                <a:solidFill>
                  <a:srgbClr val="2F3240"/>
                </a:solidFill>
                <a:latin typeface="Segoe UI" panose="020B0502040204020203" pitchFamily="34" charset="0"/>
                <a:cs typeface="Segoe UI" panose="020B0502040204020203" pitchFamily="34" charset="0"/>
              </a:rPr>
              <a:t> Rapport = Rapport d’Activités, Dossier de Projet, </a:t>
            </a:r>
            <a:r>
              <a:rPr lang="fr-FR" sz="1200" b="1" i="1" dirty="0">
                <a:solidFill>
                  <a:srgbClr val="2F3240"/>
                </a:solidFill>
                <a:latin typeface="Segoe UI" panose="020B0502040204020203" pitchFamily="34" charset="0"/>
                <a:cs typeface="Segoe UI" panose="020B0502040204020203" pitchFamily="34" charset="0"/>
              </a:rPr>
              <a:t>Mémoire</a:t>
            </a:r>
          </a:p>
          <a:p>
            <a:pPr>
              <a:tabLst>
                <a:tab pos="1162050" algn="r"/>
              </a:tabLst>
            </a:pPr>
            <a:endParaRPr lang="fr-FR" sz="1200" b="1" i="1" dirty="0">
              <a:solidFill>
                <a:srgbClr val="2F3240"/>
              </a:solidFill>
              <a:latin typeface="Segoe UI" panose="020B0502040204020203" pitchFamily="34" charset="0"/>
              <a:cs typeface="Segoe UI" panose="020B0502040204020203" pitchFamily="34" charset="0"/>
            </a:endParaRPr>
          </a:p>
          <a:p>
            <a:pPr marL="171450" indent="-171450">
              <a:buFont typeface="Arial" panose="020B0604020202020204" pitchFamily="34" charset="0"/>
              <a:buChar char="•"/>
              <a:tabLst>
                <a:tab pos="1162050" algn="r"/>
              </a:tabLst>
            </a:pPr>
            <a:r>
              <a:rPr lang="fr-FR" sz="1100" dirty="0">
                <a:solidFill>
                  <a:srgbClr val="2F3240"/>
                </a:solidFill>
                <a:latin typeface="Segoe UI" panose="020B0502040204020203" pitchFamily="34" charset="0"/>
                <a:cs typeface="Segoe UI" panose="020B0502040204020203" pitchFamily="34" charset="0"/>
                <a:sym typeface="Wingdings" panose="05000000000000000000" pitchFamily="2" charset="2"/>
              </a:rPr>
              <a:t>Présentation des projets / missions / réalisations fait(e)s </a:t>
            </a:r>
            <a:br>
              <a:rPr lang="fr-FR" sz="1100" dirty="0">
                <a:solidFill>
                  <a:srgbClr val="959E9E"/>
                </a:solidFill>
                <a:latin typeface="Segoe UI" panose="020B0502040204020203" pitchFamily="34" charset="0"/>
                <a:cs typeface="Segoe UI" panose="020B0502040204020203" pitchFamily="34" charset="0"/>
                <a:sym typeface="Wingdings" panose="05000000000000000000" pitchFamily="2" charset="2"/>
              </a:rPr>
            </a:br>
            <a:r>
              <a:rPr lang="fr-FR" sz="1100" b="1" dirty="0">
                <a:solidFill>
                  <a:schemeClr val="accent1"/>
                </a:solidFill>
                <a:latin typeface="Segoe UI" panose="020B0502040204020203" pitchFamily="34" charset="0"/>
                <a:cs typeface="Segoe UI" panose="020B0502040204020203" pitchFamily="34" charset="0"/>
                <a:sym typeface="Wingdings" panose="05000000000000000000" pitchFamily="2" charset="2"/>
              </a:rPr>
              <a:t>en entreprise durant le stage ou l’alternance</a:t>
            </a:r>
            <a:endParaRPr lang="fr-FR" sz="1100" b="1" dirty="0">
              <a:solidFill>
                <a:schemeClr val="accent1"/>
              </a:solidFill>
              <a:latin typeface="Segoe UI" panose="020B0502040204020203" pitchFamily="34" charset="0"/>
              <a:cs typeface="Segoe UI" panose="020B0502040204020203" pitchFamily="34" charset="0"/>
            </a:endParaRPr>
          </a:p>
          <a:p>
            <a:pPr marL="171450" indent="-171450">
              <a:buFont typeface="Arial" panose="020B0604020202020204" pitchFamily="34" charset="0"/>
              <a:buChar char="•"/>
              <a:tabLst>
                <a:tab pos="1162050" algn="r"/>
              </a:tabLst>
            </a:pPr>
            <a:r>
              <a:rPr lang="fr-FR" sz="1100" dirty="0">
                <a:solidFill>
                  <a:srgbClr val="2F3240"/>
                </a:solidFill>
                <a:latin typeface="Segoe UI" panose="020B0502040204020203" pitchFamily="34" charset="0"/>
                <a:cs typeface="Segoe UI" panose="020B0502040204020203" pitchFamily="34" charset="0"/>
              </a:rPr>
              <a:t>Entre</a:t>
            </a:r>
            <a:r>
              <a:rPr lang="fr-FR" sz="1100" b="1" dirty="0">
                <a:solidFill>
                  <a:srgbClr val="2F3240"/>
                </a:solidFill>
                <a:latin typeface="Segoe UI" panose="020B0502040204020203" pitchFamily="34" charset="0"/>
                <a:cs typeface="Segoe UI" panose="020B0502040204020203" pitchFamily="34" charset="0"/>
              </a:rPr>
              <a:t> </a:t>
            </a:r>
            <a:r>
              <a:rPr lang="fr-FR" sz="1100" b="1" dirty="0">
                <a:solidFill>
                  <a:schemeClr val="accent1"/>
                </a:solidFill>
                <a:latin typeface="Segoe UI" panose="020B0502040204020203" pitchFamily="34" charset="0"/>
                <a:cs typeface="Segoe UI" panose="020B0502040204020203" pitchFamily="34" charset="0"/>
              </a:rPr>
              <a:t>1 et 3 projet(s), maximum conseillé</a:t>
            </a:r>
          </a:p>
        </p:txBody>
      </p:sp>
      <p:sp>
        <p:nvSpPr>
          <p:cNvPr id="25" name="Tuile 04">
            <a:extLst>
              <a:ext uri="{FF2B5EF4-FFF2-40B4-BE49-F238E27FC236}">
                <a16:creationId xmlns:a16="http://schemas.microsoft.com/office/drawing/2014/main" id="{A3D5F76F-BAB0-43CE-837E-867AF04BA49F}"/>
              </a:ext>
            </a:extLst>
          </p:cNvPr>
          <p:cNvSpPr/>
          <p:nvPr/>
        </p:nvSpPr>
        <p:spPr>
          <a:xfrm>
            <a:off x="4437138" y="3142217"/>
            <a:ext cx="1827513" cy="1610649"/>
          </a:xfrm>
          <a:custGeom>
            <a:avLst/>
            <a:gdLst>
              <a:gd name="connsiteX0" fmla="*/ 0 w 2257777"/>
              <a:gd name="connsiteY0" fmla="*/ 982133 h 1964266"/>
              <a:gd name="connsiteX1" fmla="*/ 491067 w 2257777"/>
              <a:gd name="connsiteY1" fmla="*/ 0 h 1964266"/>
              <a:gd name="connsiteX2" fmla="*/ 1766711 w 2257777"/>
              <a:gd name="connsiteY2" fmla="*/ 0 h 1964266"/>
              <a:gd name="connsiteX3" fmla="*/ 2257777 w 2257777"/>
              <a:gd name="connsiteY3" fmla="*/ 982133 h 1964266"/>
              <a:gd name="connsiteX4" fmla="*/ 1766711 w 2257777"/>
              <a:gd name="connsiteY4" fmla="*/ 1964266 h 1964266"/>
              <a:gd name="connsiteX5" fmla="*/ 491067 w 2257777"/>
              <a:gd name="connsiteY5" fmla="*/ 1964266 h 1964266"/>
              <a:gd name="connsiteX6" fmla="*/ 0 w 2257777"/>
              <a:gd name="connsiteY6" fmla="*/ 982133 h 1964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7777" h="1964266">
                <a:moveTo>
                  <a:pt x="1128889" y="0"/>
                </a:moveTo>
                <a:lnTo>
                  <a:pt x="2257776" y="427229"/>
                </a:lnTo>
                <a:lnTo>
                  <a:pt x="2257776" y="1537038"/>
                </a:lnTo>
                <a:lnTo>
                  <a:pt x="1128889" y="1964266"/>
                </a:lnTo>
                <a:lnTo>
                  <a:pt x="1" y="1537038"/>
                </a:lnTo>
                <a:lnTo>
                  <a:pt x="1" y="427229"/>
                </a:lnTo>
                <a:lnTo>
                  <a:pt x="1128889" y="0"/>
                </a:lnTo>
                <a:close/>
              </a:path>
            </a:pathLst>
          </a:custGeom>
          <a:solidFill>
            <a:srgbClr val="2F3240"/>
          </a:solidFill>
          <a:effectLst>
            <a:outerShdw blurRad="50800" dist="38100" dir="2700000" algn="tl" rotWithShape="0">
              <a:prstClr val="black">
                <a:alpha val="40000"/>
              </a:prstClr>
            </a:outerShdw>
          </a:effectLst>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333500">
              <a:lnSpc>
                <a:spcPct val="90000"/>
              </a:lnSpc>
              <a:spcBef>
                <a:spcPct val="0"/>
              </a:spcBef>
              <a:spcAft>
                <a:spcPct val="35000"/>
              </a:spcAft>
            </a:pPr>
            <a:r>
              <a:rPr lang="fr-FR" sz="2400" b="1" dirty="0">
                <a:latin typeface="Segoe UI" panose="020B0502040204020203" pitchFamily="34" charset="0"/>
                <a:cs typeface="Segoe UI" panose="020B0502040204020203" pitchFamily="34" charset="0"/>
              </a:rPr>
              <a:t>Titre</a:t>
            </a:r>
            <a:br>
              <a:rPr lang="fr-FR" sz="2400" b="1" dirty="0">
                <a:latin typeface="Segoe UI" panose="020B0502040204020203" pitchFamily="34" charset="0"/>
                <a:cs typeface="Segoe UI" panose="020B0502040204020203" pitchFamily="34" charset="0"/>
              </a:rPr>
            </a:br>
            <a:r>
              <a:rPr lang="fr-FR" sz="2400" b="1" dirty="0">
                <a:latin typeface="Segoe UI" panose="020B0502040204020203" pitchFamily="34" charset="0"/>
                <a:cs typeface="Segoe UI" panose="020B0502040204020203" pitchFamily="34" charset="0"/>
              </a:rPr>
              <a:t>DWWM</a:t>
            </a:r>
            <a:endParaRPr lang="fr-FR" sz="2400" kern="1200" dirty="0">
              <a:latin typeface="Segoe UI" panose="020B0502040204020203" pitchFamily="34" charset="0"/>
              <a:cs typeface="Segoe UI" panose="020B0502040204020203" pitchFamily="34" charset="0"/>
            </a:endParaRPr>
          </a:p>
        </p:txBody>
      </p:sp>
      <p:sp>
        <p:nvSpPr>
          <p:cNvPr id="26" name="Rectangle 25">
            <a:extLst>
              <a:ext uri="{FF2B5EF4-FFF2-40B4-BE49-F238E27FC236}">
                <a16:creationId xmlns:a16="http://schemas.microsoft.com/office/drawing/2014/main" id="{D85F678D-C03F-4B27-B60B-A40F0BA13DF8}"/>
              </a:ext>
            </a:extLst>
          </p:cNvPr>
          <p:cNvSpPr/>
          <p:nvPr/>
        </p:nvSpPr>
        <p:spPr>
          <a:xfrm>
            <a:off x="51700" y="4447453"/>
            <a:ext cx="3259639" cy="1027796"/>
          </a:xfrm>
          <a:prstGeom prst="rect">
            <a:avLst/>
          </a:prstGeom>
          <a:solidFill>
            <a:schemeClr val="bg1"/>
          </a:solidFill>
          <a:ln>
            <a:solidFill>
              <a:srgbClr val="2F3240"/>
            </a:solidFill>
            <a:prstDash val="soli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tabLst>
                <a:tab pos="1162050" algn="r"/>
              </a:tabLst>
            </a:pPr>
            <a:r>
              <a:rPr lang="fr-FR" sz="1100" b="1" dirty="0">
                <a:solidFill>
                  <a:srgbClr val="2F3240"/>
                </a:solidFill>
                <a:latin typeface="Segoe UI" panose="020B0502040204020203" pitchFamily="34" charset="0"/>
                <a:cs typeface="Segoe UI" panose="020B0502040204020203" pitchFamily="34" charset="0"/>
                <a:sym typeface="Wingdings" panose="05000000000000000000" pitchFamily="2" charset="2"/>
              </a:rPr>
              <a:t>Soutenance = Oral / Passage devant jury</a:t>
            </a:r>
          </a:p>
          <a:p>
            <a:pPr>
              <a:tabLst>
                <a:tab pos="1162050" algn="r"/>
              </a:tabLst>
            </a:pPr>
            <a:endParaRPr lang="fr-FR" sz="1100" b="1" dirty="0">
              <a:solidFill>
                <a:srgbClr val="2F3240"/>
              </a:solidFill>
              <a:latin typeface="Segoe UI" panose="020B0502040204020203" pitchFamily="34" charset="0"/>
              <a:cs typeface="Segoe UI" panose="020B0502040204020203" pitchFamily="34" charset="0"/>
              <a:sym typeface="Wingdings" panose="05000000000000000000" pitchFamily="2" charset="2"/>
            </a:endParaRPr>
          </a:p>
          <a:p>
            <a:pPr marL="171450" indent="-171450">
              <a:buFont typeface="Arial" panose="020B0604020202020204" pitchFamily="34" charset="0"/>
              <a:buChar char="•"/>
              <a:tabLst>
                <a:tab pos="1162050" algn="r"/>
              </a:tabLst>
            </a:pPr>
            <a:r>
              <a:rPr lang="fr-FR" sz="1100" dirty="0">
                <a:solidFill>
                  <a:srgbClr val="2F3240"/>
                </a:solidFill>
                <a:latin typeface="Segoe UI" panose="020B0502040204020203" pitchFamily="34" charset="0"/>
                <a:cs typeface="Segoe UI" panose="020B0502040204020203" pitchFamily="34" charset="0"/>
                <a:sym typeface="Wingdings" panose="05000000000000000000" pitchFamily="2" charset="2"/>
              </a:rPr>
              <a:t>Présentation du rapport </a:t>
            </a:r>
            <a:r>
              <a:rPr lang="fr-FR" sz="1100" b="1" dirty="0">
                <a:solidFill>
                  <a:srgbClr val="2F3240"/>
                </a:solidFill>
                <a:latin typeface="Segoe UI" panose="020B0502040204020203" pitchFamily="34" charset="0"/>
                <a:cs typeface="Segoe UI" panose="020B0502040204020203" pitchFamily="34" charset="0"/>
                <a:sym typeface="Wingdings" panose="05000000000000000000" pitchFamily="2" charset="2"/>
              </a:rPr>
              <a:t>à l’oral </a:t>
            </a:r>
            <a:r>
              <a:rPr lang="fr-FR" sz="1100" b="1" dirty="0">
                <a:solidFill>
                  <a:schemeClr val="accent1"/>
                </a:solidFill>
                <a:latin typeface="Segoe UI" panose="020B0502040204020203" pitchFamily="34" charset="0"/>
                <a:cs typeface="Segoe UI" panose="020B0502040204020203" pitchFamily="34" charset="0"/>
              </a:rPr>
              <a:t>35 mn</a:t>
            </a:r>
            <a:endParaRPr lang="fr-FR" sz="1050" b="1" dirty="0">
              <a:solidFill>
                <a:schemeClr val="accent1"/>
              </a:solidFill>
              <a:latin typeface="Segoe UI" panose="020B0502040204020203" pitchFamily="34" charset="0"/>
              <a:cs typeface="Segoe UI" panose="020B0502040204020203" pitchFamily="34" charset="0"/>
            </a:endParaRPr>
          </a:p>
          <a:p>
            <a:pPr marL="171450" indent="-171450">
              <a:buFont typeface="Arial" panose="020B0604020202020204" pitchFamily="34" charset="0"/>
              <a:buChar char="•"/>
              <a:tabLst>
                <a:tab pos="1162050" algn="r"/>
              </a:tabLst>
            </a:pPr>
            <a:r>
              <a:rPr lang="fr-FR" sz="1100" dirty="0">
                <a:solidFill>
                  <a:srgbClr val="2F3240"/>
                </a:solidFill>
                <a:latin typeface="Segoe UI" panose="020B0502040204020203" pitchFamily="34" charset="0"/>
                <a:cs typeface="Segoe UI" panose="020B0502040204020203" pitchFamily="34" charset="0"/>
              </a:rPr>
              <a:t>Devant un jury composé de </a:t>
            </a:r>
            <a:r>
              <a:rPr lang="fr-FR" sz="1100" b="1" dirty="0">
                <a:solidFill>
                  <a:schemeClr val="accent1"/>
                </a:solidFill>
                <a:latin typeface="Segoe UI" panose="020B0502040204020203" pitchFamily="34" charset="0"/>
                <a:cs typeface="Segoe UI" panose="020B0502040204020203" pitchFamily="34" charset="0"/>
              </a:rPr>
              <a:t>2 professionnels</a:t>
            </a:r>
          </a:p>
          <a:p>
            <a:pPr marL="171450" indent="-171450">
              <a:buFont typeface="Arial" panose="020B0604020202020204" pitchFamily="34" charset="0"/>
              <a:buChar char="•"/>
              <a:tabLst>
                <a:tab pos="1162050" algn="r"/>
              </a:tabLst>
            </a:pPr>
            <a:r>
              <a:rPr lang="fr-FR" sz="1100" dirty="0">
                <a:solidFill>
                  <a:srgbClr val="2F3240"/>
                </a:solidFill>
                <a:latin typeface="Segoe UI" panose="020B0502040204020203" pitchFamily="34" charset="0"/>
                <a:cs typeface="Segoe UI" panose="020B0502040204020203" pitchFamily="34" charset="0"/>
              </a:rPr>
              <a:t>Plus d’infos pages 5-6 du RC</a:t>
            </a:r>
          </a:p>
        </p:txBody>
      </p:sp>
      <p:sp>
        <p:nvSpPr>
          <p:cNvPr id="28" name="Rectangle 27">
            <a:extLst>
              <a:ext uri="{FF2B5EF4-FFF2-40B4-BE49-F238E27FC236}">
                <a16:creationId xmlns:a16="http://schemas.microsoft.com/office/drawing/2014/main" id="{E3042AE3-07D3-49BD-919B-4B5E6876D97C}"/>
              </a:ext>
            </a:extLst>
          </p:cNvPr>
          <p:cNvSpPr/>
          <p:nvPr/>
        </p:nvSpPr>
        <p:spPr>
          <a:xfrm>
            <a:off x="7896976" y="3832191"/>
            <a:ext cx="3758984" cy="1410601"/>
          </a:xfrm>
          <a:prstGeom prst="rect">
            <a:avLst/>
          </a:prstGeom>
          <a:solidFill>
            <a:schemeClr val="bg1"/>
          </a:solidFill>
          <a:ln>
            <a:solidFill>
              <a:srgbClr val="2F3240"/>
            </a:solidFill>
            <a:prstDash val="soli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tabLst>
                <a:tab pos="1162050" algn="r"/>
              </a:tabLst>
            </a:pPr>
            <a:r>
              <a:rPr lang="fr-FR" sz="1100" b="1" dirty="0">
                <a:solidFill>
                  <a:srgbClr val="2F3240"/>
                </a:solidFill>
                <a:latin typeface="Segoe UI" panose="020B0502040204020203" pitchFamily="34" charset="0"/>
                <a:cs typeface="Segoe UI" panose="020B0502040204020203" pitchFamily="34" charset="0"/>
              </a:rPr>
              <a:t> DP = Dossier professionnel</a:t>
            </a:r>
          </a:p>
          <a:p>
            <a:pPr>
              <a:tabLst>
                <a:tab pos="1162050" algn="r"/>
              </a:tabLst>
            </a:pPr>
            <a:endParaRPr lang="fr-FR" sz="1100" b="1" dirty="0">
              <a:solidFill>
                <a:srgbClr val="2F3240"/>
              </a:solidFill>
              <a:latin typeface="Segoe UI" panose="020B0502040204020203" pitchFamily="34" charset="0"/>
              <a:cs typeface="Segoe UI" panose="020B0502040204020203" pitchFamily="34" charset="0"/>
            </a:endParaRPr>
          </a:p>
          <a:p>
            <a:pPr marL="285750" indent="-285750">
              <a:buFont typeface="Arial" panose="020B0604020202020204" pitchFamily="34" charset="0"/>
              <a:buChar char="•"/>
              <a:tabLst>
                <a:tab pos="1162050" algn="r"/>
              </a:tabLst>
            </a:pPr>
            <a:r>
              <a:rPr lang="fr-FR" sz="1100" dirty="0">
                <a:solidFill>
                  <a:srgbClr val="2F3240"/>
                </a:solidFill>
                <a:latin typeface="Segoe UI" panose="020B0502040204020203" pitchFamily="34" charset="0"/>
                <a:cs typeface="Segoe UI" panose="020B0502040204020203" pitchFamily="34" charset="0"/>
                <a:sym typeface="Wingdings" panose="05000000000000000000" pitchFamily="2" charset="2"/>
              </a:rPr>
              <a:t>Renseigne votre </a:t>
            </a:r>
            <a:r>
              <a:rPr lang="fr-FR" sz="1100" b="1" dirty="0">
                <a:solidFill>
                  <a:schemeClr val="accent1"/>
                </a:solidFill>
                <a:latin typeface="Segoe UI" panose="020B0502040204020203" pitchFamily="34" charset="0"/>
                <a:cs typeface="Segoe UI" panose="020B0502040204020203" pitchFamily="34" charset="0"/>
                <a:sym typeface="Wingdings" panose="05000000000000000000" pitchFamily="2" charset="2"/>
              </a:rPr>
              <a:t>parcours professionnel </a:t>
            </a:r>
            <a:r>
              <a:rPr lang="fr-FR" sz="1100" dirty="0">
                <a:solidFill>
                  <a:srgbClr val="2F3240"/>
                </a:solidFill>
                <a:latin typeface="Segoe UI" panose="020B0502040204020203" pitchFamily="34" charset="0"/>
                <a:cs typeface="Segoe UI" panose="020B0502040204020203" pitchFamily="34" charset="0"/>
                <a:sym typeface="Wingdings" panose="05000000000000000000" pitchFamily="2" charset="2"/>
              </a:rPr>
              <a:t>(en rapport avec le titre)</a:t>
            </a:r>
          </a:p>
          <a:p>
            <a:pPr marL="285750" indent="-285750">
              <a:buFont typeface="Arial" panose="020B0604020202020204" pitchFamily="34" charset="0"/>
              <a:buChar char="•"/>
              <a:tabLst>
                <a:tab pos="1162050" algn="r"/>
              </a:tabLst>
            </a:pPr>
            <a:r>
              <a:rPr lang="fr-FR" sz="1100" dirty="0">
                <a:solidFill>
                  <a:srgbClr val="2F3240"/>
                </a:solidFill>
                <a:latin typeface="Segoe UI" panose="020B0502040204020203" pitchFamily="34" charset="0"/>
                <a:cs typeface="Segoe UI" panose="020B0502040204020203" pitchFamily="34" charset="0"/>
                <a:sym typeface="Wingdings" panose="05000000000000000000" pitchFamily="2" charset="2"/>
              </a:rPr>
              <a:t>Autres réalisations effectuées lors du stage/de l’alternance, travaux pratiques réalisés durant la formation, expériences professionnelles précédentes, projets personnels, …</a:t>
            </a:r>
          </a:p>
        </p:txBody>
      </p:sp>
    </p:spTree>
    <p:extLst>
      <p:ext uri="{BB962C8B-B14F-4D97-AF65-F5344CB8AC3E}">
        <p14:creationId xmlns:p14="http://schemas.microsoft.com/office/powerpoint/2010/main" val="1384399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50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1000"/>
                                        <p:tgtEl>
                                          <p:spTgt spid="21"/>
                                        </p:tgtEl>
                                      </p:cBhvr>
                                    </p:animEffect>
                                    <p:anim calcmode="lin" valueType="num">
                                      <p:cBhvr>
                                        <p:cTn id="13" dur="1000" fill="hold"/>
                                        <p:tgtEl>
                                          <p:spTgt spid="21"/>
                                        </p:tgtEl>
                                        <p:attrNameLst>
                                          <p:attrName>ppt_x</p:attrName>
                                        </p:attrNameLst>
                                      </p:cBhvr>
                                      <p:tavLst>
                                        <p:tav tm="0">
                                          <p:val>
                                            <p:strVal val="#ppt_x"/>
                                          </p:val>
                                        </p:tav>
                                        <p:tav tm="100000">
                                          <p:val>
                                            <p:strVal val="#ppt_x"/>
                                          </p:val>
                                        </p:tav>
                                      </p:tavLst>
                                    </p:anim>
                                    <p:anim calcmode="lin" valueType="num">
                                      <p:cBhvr>
                                        <p:cTn id="14" dur="1000" fill="hold"/>
                                        <p:tgtEl>
                                          <p:spTgt spid="2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100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1000"/>
                                        <p:tgtEl>
                                          <p:spTgt spid="25"/>
                                        </p:tgtEl>
                                      </p:cBhvr>
                                    </p:animEffect>
                                    <p:anim calcmode="lin" valueType="num">
                                      <p:cBhvr>
                                        <p:cTn id="18" dur="1000" fill="hold"/>
                                        <p:tgtEl>
                                          <p:spTgt spid="25"/>
                                        </p:tgtEl>
                                        <p:attrNameLst>
                                          <p:attrName>ppt_x</p:attrName>
                                        </p:attrNameLst>
                                      </p:cBhvr>
                                      <p:tavLst>
                                        <p:tav tm="0">
                                          <p:val>
                                            <p:strVal val="#ppt_x"/>
                                          </p:val>
                                        </p:tav>
                                        <p:tav tm="100000">
                                          <p:val>
                                            <p:strVal val="#ppt_x"/>
                                          </p:val>
                                        </p:tav>
                                      </p:tavLst>
                                    </p:anim>
                                    <p:anim calcmode="lin" valueType="num">
                                      <p:cBhvr>
                                        <p:cTn id="19" dur="1000" fill="hold"/>
                                        <p:tgtEl>
                                          <p:spTgt spid="25"/>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47" presetClass="entr" presetSubtype="0" fill="hold" grpId="0" nodeType="afterEffect">
                                  <p:stCondLst>
                                    <p:cond delay="100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1000"/>
                                        <p:tgtEl>
                                          <p:spTgt spid="15"/>
                                        </p:tgtEl>
                                      </p:cBhvr>
                                    </p:animEffect>
                                    <p:anim calcmode="lin" valueType="num">
                                      <p:cBhvr>
                                        <p:cTn id="24" dur="1000" fill="hold"/>
                                        <p:tgtEl>
                                          <p:spTgt spid="15"/>
                                        </p:tgtEl>
                                        <p:attrNameLst>
                                          <p:attrName>ppt_x</p:attrName>
                                        </p:attrNameLst>
                                      </p:cBhvr>
                                      <p:tavLst>
                                        <p:tav tm="0">
                                          <p:val>
                                            <p:strVal val="#ppt_x"/>
                                          </p:val>
                                        </p:tav>
                                        <p:tav tm="100000">
                                          <p:val>
                                            <p:strVal val="#ppt_x"/>
                                          </p:val>
                                        </p:tav>
                                      </p:tavLst>
                                    </p:anim>
                                    <p:anim calcmode="lin" valueType="num">
                                      <p:cBhvr>
                                        <p:cTn id="25" dur="1000" fill="hold"/>
                                        <p:tgtEl>
                                          <p:spTgt spid="15"/>
                                        </p:tgtEl>
                                        <p:attrNameLst>
                                          <p:attrName>ppt_y</p:attrName>
                                        </p:attrNameLst>
                                      </p:cBhvr>
                                      <p:tavLst>
                                        <p:tav tm="0">
                                          <p:val>
                                            <p:strVal val="#ppt_y-.1"/>
                                          </p:val>
                                        </p:tav>
                                        <p:tav tm="100000">
                                          <p:val>
                                            <p:strVal val="#ppt_y"/>
                                          </p:val>
                                        </p:tav>
                                      </p:tavLst>
                                    </p:anim>
                                  </p:childTnLst>
                                </p:cTn>
                              </p:par>
                            </p:childTnLst>
                          </p:cTn>
                        </p:par>
                        <p:par>
                          <p:cTn id="26" fill="hold">
                            <p:stCondLst>
                              <p:cond delay="4000"/>
                            </p:stCondLst>
                            <p:childTnLst>
                              <p:par>
                                <p:cTn id="27" presetID="47"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1000"/>
                                        <p:tgtEl>
                                          <p:spTgt spid="13"/>
                                        </p:tgtEl>
                                      </p:cBhvr>
                                    </p:animEffect>
                                    <p:anim calcmode="lin" valueType="num">
                                      <p:cBhvr>
                                        <p:cTn id="30" dur="1000" fill="hold"/>
                                        <p:tgtEl>
                                          <p:spTgt spid="13"/>
                                        </p:tgtEl>
                                        <p:attrNameLst>
                                          <p:attrName>ppt_x</p:attrName>
                                        </p:attrNameLst>
                                      </p:cBhvr>
                                      <p:tavLst>
                                        <p:tav tm="0">
                                          <p:val>
                                            <p:strVal val="#ppt_x"/>
                                          </p:val>
                                        </p:tav>
                                        <p:tav tm="100000">
                                          <p:val>
                                            <p:strVal val="#ppt_x"/>
                                          </p:val>
                                        </p:tav>
                                      </p:tavLst>
                                    </p:anim>
                                    <p:anim calcmode="lin" valueType="num">
                                      <p:cBhvr>
                                        <p:cTn id="3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7" presetClass="entr" presetSubtype="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1000"/>
                                        <p:tgtEl>
                                          <p:spTgt spid="16"/>
                                        </p:tgtEl>
                                      </p:cBhvr>
                                    </p:animEffect>
                                    <p:anim calcmode="lin" valueType="num">
                                      <p:cBhvr>
                                        <p:cTn id="37" dur="1000" fill="hold"/>
                                        <p:tgtEl>
                                          <p:spTgt spid="16"/>
                                        </p:tgtEl>
                                        <p:attrNameLst>
                                          <p:attrName>ppt_x</p:attrName>
                                        </p:attrNameLst>
                                      </p:cBhvr>
                                      <p:tavLst>
                                        <p:tav tm="0">
                                          <p:val>
                                            <p:strVal val="#ppt_x"/>
                                          </p:val>
                                        </p:tav>
                                        <p:tav tm="100000">
                                          <p:val>
                                            <p:strVal val="#ppt_x"/>
                                          </p:val>
                                        </p:tav>
                                      </p:tavLst>
                                    </p:anim>
                                    <p:anim calcmode="lin" valueType="num">
                                      <p:cBhvr>
                                        <p:cTn id="38" dur="1000" fill="hold"/>
                                        <p:tgtEl>
                                          <p:spTgt spid="16"/>
                                        </p:tgtEl>
                                        <p:attrNameLst>
                                          <p:attrName>ppt_y</p:attrName>
                                        </p:attrNameLst>
                                      </p:cBhvr>
                                      <p:tavLst>
                                        <p:tav tm="0">
                                          <p:val>
                                            <p:strVal val="#ppt_y-.1"/>
                                          </p:val>
                                        </p:tav>
                                        <p:tav tm="100000">
                                          <p:val>
                                            <p:strVal val="#ppt_y"/>
                                          </p:val>
                                        </p:tav>
                                      </p:tavLst>
                                    </p:anim>
                                  </p:childTnLst>
                                </p:cTn>
                              </p:par>
                            </p:childTnLst>
                          </p:cTn>
                        </p:par>
                        <p:par>
                          <p:cTn id="39" fill="hold">
                            <p:stCondLst>
                              <p:cond delay="1000"/>
                            </p:stCondLst>
                            <p:childTnLst>
                              <p:par>
                                <p:cTn id="40" presetID="47" presetClass="entr" presetSubtype="0" fill="hold" grpId="0" nodeType="after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1000"/>
                                        <p:tgtEl>
                                          <p:spTgt spid="14"/>
                                        </p:tgtEl>
                                      </p:cBhvr>
                                    </p:animEffect>
                                    <p:anim calcmode="lin" valueType="num">
                                      <p:cBhvr>
                                        <p:cTn id="43" dur="1000" fill="hold"/>
                                        <p:tgtEl>
                                          <p:spTgt spid="14"/>
                                        </p:tgtEl>
                                        <p:attrNameLst>
                                          <p:attrName>ppt_x</p:attrName>
                                        </p:attrNameLst>
                                      </p:cBhvr>
                                      <p:tavLst>
                                        <p:tav tm="0">
                                          <p:val>
                                            <p:strVal val="#ppt_x"/>
                                          </p:val>
                                        </p:tav>
                                        <p:tav tm="100000">
                                          <p:val>
                                            <p:strVal val="#ppt_x"/>
                                          </p:val>
                                        </p:tav>
                                      </p:tavLst>
                                    </p:anim>
                                    <p:anim calcmode="lin" valueType="num">
                                      <p:cBhvr>
                                        <p:cTn id="4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1000"/>
                                        <p:tgtEl>
                                          <p:spTgt spid="19"/>
                                        </p:tgtEl>
                                      </p:cBhvr>
                                    </p:animEffect>
                                    <p:anim calcmode="lin" valueType="num">
                                      <p:cBhvr>
                                        <p:cTn id="50" dur="1000" fill="hold"/>
                                        <p:tgtEl>
                                          <p:spTgt spid="19"/>
                                        </p:tgtEl>
                                        <p:attrNameLst>
                                          <p:attrName>ppt_x</p:attrName>
                                        </p:attrNameLst>
                                      </p:cBhvr>
                                      <p:tavLst>
                                        <p:tav tm="0">
                                          <p:val>
                                            <p:strVal val="#ppt_x"/>
                                          </p:val>
                                        </p:tav>
                                        <p:tav tm="100000">
                                          <p:val>
                                            <p:strVal val="#ppt_x"/>
                                          </p:val>
                                        </p:tav>
                                      </p:tavLst>
                                    </p:anim>
                                    <p:anim calcmode="lin" valueType="num">
                                      <p:cBhvr>
                                        <p:cTn id="51" dur="1000" fill="hold"/>
                                        <p:tgtEl>
                                          <p:spTgt spid="19"/>
                                        </p:tgtEl>
                                        <p:attrNameLst>
                                          <p:attrName>ppt_y</p:attrName>
                                        </p:attrNameLst>
                                      </p:cBhvr>
                                      <p:tavLst>
                                        <p:tav tm="0">
                                          <p:val>
                                            <p:strVal val="#ppt_y+.1"/>
                                          </p:val>
                                        </p:tav>
                                        <p:tav tm="100000">
                                          <p:val>
                                            <p:strVal val="#ppt_y"/>
                                          </p:val>
                                        </p:tav>
                                      </p:tavLst>
                                    </p:anim>
                                  </p:childTnLst>
                                </p:cTn>
                              </p:par>
                            </p:childTnLst>
                          </p:cTn>
                        </p:par>
                        <p:par>
                          <p:cTn id="52" fill="hold">
                            <p:stCondLst>
                              <p:cond delay="1000"/>
                            </p:stCondLst>
                            <p:childTnLst>
                              <p:par>
                                <p:cTn id="53" presetID="42" presetClass="entr" presetSubtype="0" fill="hold" grpId="0" nodeType="after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fade">
                                      <p:cBhvr>
                                        <p:cTn id="55" dur="1000"/>
                                        <p:tgtEl>
                                          <p:spTgt spid="26"/>
                                        </p:tgtEl>
                                      </p:cBhvr>
                                    </p:animEffect>
                                    <p:anim calcmode="lin" valueType="num">
                                      <p:cBhvr>
                                        <p:cTn id="56" dur="1000" fill="hold"/>
                                        <p:tgtEl>
                                          <p:spTgt spid="26"/>
                                        </p:tgtEl>
                                        <p:attrNameLst>
                                          <p:attrName>ppt_x</p:attrName>
                                        </p:attrNameLst>
                                      </p:cBhvr>
                                      <p:tavLst>
                                        <p:tav tm="0">
                                          <p:val>
                                            <p:strVal val="#ppt_x"/>
                                          </p:val>
                                        </p:tav>
                                        <p:tav tm="100000">
                                          <p:val>
                                            <p:strVal val="#ppt_x"/>
                                          </p:val>
                                        </p:tav>
                                      </p:tavLst>
                                    </p:anim>
                                    <p:anim calcmode="lin" valueType="num">
                                      <p:cBhvr>
                                        <p:cTn id="57"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1000"/>
                                        <p:tgtEl>
                                          <p:spTgt spid="17"/>
                                        </p:tgtEl>
                                      </p:cBhvr>
                                    </p:animEffect>
                                    <p:anim calcmode="lin" valueType="num">
                                      <p:cBhvr>
                                        <p:cTn id="63" dur="1000" fill="hold"/>
                                        <p:tgtEl>
                                          <p:spTgt spid="17"/>
                                        </p:tgtEl>
                                        <p:attrNameLst>
                                          <p:attrName>ppt_x</p:attrName>
                                        </p:attrNameLst>
                                      </p:cBhvr>
                                      <p:tavLst>
                                        <p:tav tm="0">
                                          <p:val>
                                            <p:strVal val="#ppt_x"/>
                                          </p:val>
                                        </p:tav>
                                        <p:tav tm="100000">
                                          <p:val>
                                            <p:strVal val="#ppt_x"/>
                                          </p:val>
                                        </p:tav>
                                      </p:tavLst>
                                    </p:anim>
                                    <p:anim calcmode="lin" valueType="num">
                                      <p:cBhvr>
                                        <p:cTn id="64" dur="1000" fill="hold"/>
                                        <p:tgtEl>
                                          <p:spTgt spid="17"/>
                                        </p:tgtEl>
                                        <p:attrNameLst>
                                          <p:attrName>ppt_y</p:attrName>
                                        </p:attrNameLst>
                                      </p:cBhvr>
                                      <p:tavLst>
                                        <p:tav tm="0">
                                          <p:val>
                                            <p:strVal val="#ppt_y+.1"/>
                                          </p:val>
                                        </p:tav>
                                        <p:tav tm="100000">
                                          <p:val>
                                            <p:strVal val="#ppt_y"/>
                                          </p:val>
                                        </p:tav>
                                      </p:tavLst>
                                    </p:anim>
                                  </p:childTnLst>
                                </p:cTn>
                              </p:par>
                            </p:childTnLst>
                          </p:cTn>
                        </p:par>
                        <p:par>
                          <p:cTn id="65" fill="hold">
                            <p:stCondLst>
                              <p:cond delay="1000"/>
                            </p:stCondLst>
                            <p:childTnLst>
                              <p:par>
                                <p:cTn id="66" presetID="42" presetClass="entr" presetSubtype="0" fill="hold" grpId="0" nodeType="after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fade">
                                      <p:cBhvr>
                                        <p:cTn id="68" dur="1000"/>
                                        <p:tgtEl>
                                          <p:spTgt spid="24"/>
                                        </p:tgtEl>
                                      </p:cBhvr>
                                    </p:animEffect>
                                    <p:anim calcmode="lin" valueType="num">
                                      <p:cBhvr>
                                        <p:cTn id="69" dur="1000" fill="hold"/>
                                        <p:tgtEl>
                                          <p:spTgt spid="24"/>
                                        </p:tgtEl>
                                        <p:attrNameLst>
                                          <p:attrName>ppt_x</p:attrName>
                                        </p:attrNameLst>
                                      </p:cBhvr>
                                      <p:tavLst>
                                        <p:tav tm="0">
                                          <p:val>
                                            <p:strVal val="#ppt_x"/>
                                          </p:val>
                                        </p:tav>
                                        <p:tav tm="100000">
                                          <p:val>
                                            <p:strVal val="#ppt_x"/>
                                          </p:val>
                                        </p:tav>
                                      </p:tavLst>
                                    </p:anim>
                                    <p:anim calcmode="lin" valueType="num">
                                      <p:cBhvr>
                                        <p:cTn id="70"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42" presetClass="entr" presetSubtype="0" fill="hold" grpId="0" nodeType="clickEffect">
                                  <p:stCondLst>
                                    <p:cond delay="0"/>
                                  </p:stCondLst>
                                  <p:childTnLst>
                                    <p:set>
                                      <p:cBhvr>
                                        <p:cTn id="74" dur="1" fill="hold">
                                          <p:stCondLst>
                                            <p:cond delay="0"/>
                                          </p:stCondLst>
                                        </p:cTn>
                                        <p:tgtEl>
                                          <p:spTgt spid="18"/>
                                        </p:tgtEl>
                                        <p:attrNameLst>
                                          <p:attrName>style.visibility</p:attrName>
                                        </p:attrNameLst>
                                      </p:cBhvr>
                                      <p:to>
                                        <p:strVal val="visible"/>
                                      </p:to>
                                    </p:set>
                                    <p:animEffect transition="in" filter="fade">
                                      <p:cBhvr>
                                        <p:cTn id="75" dur="1000"/>
                                        <p:tgtEl>
                                          <p:spTgt spid="18"/>
                                        </p:tgtEl>
                                      </p:cBhvr>
                                    </p:animEffect>
                                    <p:anim calcmode="lin" valueType="num">
                                      <p:cBhvr>
                                        <p:cTn id="76" dur="1000" fill="hold"/>
                                        <p:tgtEl>
                                          <p:spTgt spid="18"/>
                                        </p:tgtEl>
                                        <p:attrNameLst>
                                          <p:attrName>ppt_x</p:attrName>
                                        </p:attrNameLst>
                                      </p:cBhvr>
                                      <p:tavLst>
                                        <p:tav tm="0">
                                          <p:val>
                                            <p:strVal val="#ppt_x"/>
                                          </p:val>
                                        </p:tav>
                                        <p:tav tm="100000">
                                          <p:val>
                                            <p:strVal val="#ppt_x"/>
                                          </p:val>
                                        </p:tav>
                                      </p:tavLst>
                                    </p:anim>
                                    <p:anim calcmode="lin" valueType="num">
                                      <p:cBhvr>
                                        <p:cTn id="77" dur="1000" fill="hold"/>
                                        <p:tgtEl>
                                          <p:spTgt spid="18"/>
                                        </p:tgtEl>
                                        <p:attrNameLst>
                                          <p:attrName>ppt_y</p:attrName>
                                        </p:attrNameLst>
                                      </p:cBhvr>
                                      <p:tavLst>
                                        <p:tav tm="0">
                                          <p:val>
                                            <p:strVal val="#ppt_y+.1"/>
                                          </p:val>
                                        </p:tav>
                                        <p:tav tm="100000">
                                          <p:val>
                                            <p:strVal val="#ppt_y"/>
                                          </p:val>
                                        </p:tav>
                                      </p:tavLst>
                                    </p:anim>
                                  </p:childTnLst>
                                </p:cTn>
                              </p:par>
                            </p:childTnLst>
                          </p:cTn>
                        </p:par>
                        <p:par>
                          <p:cTn id="78" fill="hold">
                            <p:stCondLst>
                              <p:cond delay="1000"/>
                            </p:stCondLst>
                            <p:childTnLst>
                              <p:par>
                                <p:cTn id="79" presetID="47" presetClass="entr" presetSubtype="0" fill="hold" grpId="0" nodeType="after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fade">
                                      <p:cBhvr>
                                        <p:cTn id="81" dur="1000"/>
                                        <p:tgtEl>
                                          <p:spTgt spid="28"/>
                                        </p:tgtEl>
                                      </p:cBhvr>
                                    </p:animEffect>
                                    <p:anim calcmode="lin" valueType="num">
                                      <p:cBhvr>
                                        <p:cTn id="82" dur="1000" fill="hold"/>
                                        <p:tgtEl>
                                          <p:spTgt spid="28"/>
                                        </p:tgtEl>
                                        <p:attrNameLst>
                                          <p:attrName>ppt_x</p:attrName>
                                        </p:attrNameLst>
                                      </p:cBhvr>
                                      <p:tavLst>
                                        <p:tav tm="0">
                                          <p:val>
                                            <p:strVal val="#ppt_x"/>
                                          </p:val>
                                        </p:tav>
                                        <p:tav tm="100000">
                                          <p:val>
                                            <p:strVal val="#ppt_x"/>
                                          </p:val>
                                        </p:tav>
                                      </p:tavLst>
                                    </p:anim>
                                    <p:anim calcmode="lin" valueType="num">
                                      <p:cBhvr>
                                        <p:cTn id="83"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13" grpId="0" animBg="1"/>
      <p:bldP spid="14" grpId="0" animBg="1"/>
      <p:bldP spid="24" grpId="0" animBg="1"/>
      <p:bldP spid="25" grpId="0" animBg="1"/>
      <p:bldP spid="26" grpId="0" animBg="1"/>
      <p:bldP spid="2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1115A-79B3-4509-9BF7-174D77349ADE}"/>
              </a:ext>
            </a:extLst>
          </p:cNvPr>
          <p:cNvSpPr>
            <a:spLocks noGrp="1"/>
          </p:cNvSpPr>
          <p:nvPr>
            <p:ph type="title"/>
          </p:nvPr>
        </p:nvSpPr>
        <p:spPr/>
        <p:txBody>
          <a:bodyPr/>
          <a:lstStyle/>
          <a:p>
            <a:r>
              <a:rPr lang="fr-FR" dirty="0"/>
              <a:t>La page de garde</a:t>
            </a:r>
          </a:p>
        </p:txBody>
      </p:sp>
      <p:sp>
        <p:nvSpPr>
          <p:cNvPr id="7" name="Espace réservé du texte 6">
            <a:extLst>
              <a:ext uri="{FF2B5EF4-FFF2-40B4-BE49-F238E27FC236}">
                <a16:creationId xmlns:a16="http://schemas.microsoft.com/office/drawing/2014/main" id="{225F19AE-2ADD-4D45-BDD8-F67E7DB51DFA}"/>
              </a:ext>
            </a:extLst>
          </p:cNvPr>
          <p:cNvSpPr>
            <a:spLocks noGrp="1"/>
          </p:cNvSpPr>
          <p:nvPr>
            <p:ph type="body" sz="quarter" idx="14"/>
          </p:nvPr>
        </p:nvSpPr>
        <p:spPr/>
        <p:txBody>
          <a:bodyPr/>
          <a:lstStyle/>
          <a:p>
            <a:r>
              <a:rPr lang="fr-FR" dirty="0"/>
              <a:t>Rapport DWWM</a:t>
            </a:r>
          </a:p>
        </p:txBody>
      </p:sp>
      <p:grpSp>
        <p:nvGrpSpPr>
          <p:cNvPr id="23" name="Arborescence Dossier/Fichiers">
            <a:extLst>
              <a:ext uri="{FF2B5EF4-FFF2-40B4-BE49-F238E27FC236}">
                <a16:creationId xmlns:a16="http://schemas.microsoft.com/office/drawing/2014/main" id="{8C2E5A78-F043-4D1F-BD86-5D1DD5AE8BDE}"/>
              </a:ext>
            </a:extLst>
          </p:cNvPr>
          <p:cNvGrpSpPr/>
          <p:nvPr/>
        </p:nvGrpSpPr>
        <p:grpSpPr>
          <a:xfrm>
            <a:off x="9187590" y="143432"/>
            <a:ext cx="3004410" cy="1033241"/>
            <a:chOff x="8873067" y="3037865"/>
            <a:chExt cx="3004410" cy="1033241"/>
          </a:xfrm>
        </p:grpSpPr>
        <p:sp>
          <p:nvSpPr>
            <p:cNvPr id="24" name="ZoneTexte Fichier">
              <a:extLst>
                <a:ext uri="{FF2B5EF4-FFF2-40B4-BE49-F238E27FC236}">
                  <a16:creationId xmlns:a16="http://schemas.microsoft.com/office/drawing/2014/main" id="{9802AEEE-DA60-4C82-AA22-1548BFCB8995}"/>
                </a:ext>
              </a:extLst>
            </p:cNvPr>
            <p:cNvSpPr txBox="1"/>
            <p:nvPr/>
          </p:nvSpPr>
          <p:spPr>
            <a:xfrm>
              <a:off x="8873067" y="3309359"/>
              <a:ext cx="2652190" cy="761747"/>
            </a:xfrm>
            <a:prstGeom prst="rect">
              <a:avLst/>
            </a:prstGeom>
            <a:solidFill>
              <a:schemeClr val="bg1"/>
            </a:solidFill>
            <a:ln w="12700">
              <a:solidFill>
                <a:srgbClr val="2F3240"/>
              </a:solidFill>
            </a:ln>
            <a:effectLst>
              <a:outerShdw blurRad="50800" dist="38100" dir="2700000" algn="tl" rotWithShape="0">
                <a:prstClr val="black">
                  <a:alpha val="40000"/>
                </a:prstClr>
              </a:outerShdw>
            </a:effectLst>
          </p:spPr>
          <p:txBody>
            <a:bodyPr wrap="square">
              <a:spAutoFit/>
            </a:bodyPr>
            <a:lstStyle/>
            <a:p>
              <a:pPr marL="0" indent="0">
                <a:spcBef>
                  <a:spcPts val="0"/>
                </a:spcBef>
                <a:spcAft>
                  <a:spcPts val="300"/>
                </a:spcAft>
                <a:buNone/>
              </a:pPr>
              <a:r>
                <a:rPr lang="fr-FR" sz="1400" b="1" i="1" dirty="0">
                  <a:latin typeface="Segoe UI" panose="020B0502040204020203" pitchFamily="34" charset="0"/>
                  <a:cs typeface="Segoe UI" panose="020B0502040204020203" pitchFamily="34" charset="0"/>
                </a:rPr>
                <a:t>Template Word</a:t>
              </a:r>
            </a:p>
            <a:p>
              <a:pPr marL="0" indent="0">
                <a:spcBef>
                  <a:spcPts val="0"/>
                </a:spcBef>
                <a:spcAft>
                  <a:spcPts val="300"/>
                </a:spcAft>
                <a:buNone/>
              </a:pPr>
              <a:r>
                <a:rPr lang="fr-FR" sz="1600" dirty="0">
                  <a:solidFill>
                    <a:srgbClr val="959E9E"/>
                  </a:solidFill>
                  <a:latin typeface="Consolas" panose="020B0609020204030204" pitchFamily="49" charset="0"/>
                  <a:cs typeface="Segoe UI" panose="020B0502040204020203" pitchFamily="34" charset="0"/>
                </a:rPr>
                <a:t>├─ </a:t>
              </a:r>
              <a:r>
                <a:rPr lang="fr-FR" sz="1100" i="1" dirty="0">
                  <a:latin typeface="Segoe UI" panose="020B0502040204020203" pitchFamily="34" charset="0"/>
                  <a:cs typeface="Segoe UI" panose="020B0502040204020203" pitchFamily="34" charset="0"/>
                </a:rPr>
                <a:t>https://www.yammer.com/campus-eni.fr/#/files/967553949696</a:t>
              </a:r>
            </a:p>
          </p:txBody>
        </p:sp>
        <p:pic>
          <p:nvPicPr>
            <p:cNvPr id="25" name="Pictogramme : Dossier" descr="Dossier ouvert">
              <a:extLst>
                <a:ext uri="{FF2B5EF4-FFF2-40B4-BE49-F238E27FC236}">
                  <a16:creationId xmlns:a16="http://schemas.microsoft.com/office/drawing/2014/main" id="{37F71DF0-6706-476B-B5B5-09DF78C5382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5400000">
              <a:off x="11252929" y="3037865"/>
              <a:ext cx="624548" cy="624548"/>
            </a:xfrm>
            <a:prstGeom prst="rect">
              <a:avLst/>
            </a:prstGeom>
          </p:spPr>
        </p:pic>
      </p:grpSp>
      <p:pic>
        <p:nvPicPr>
          <p:cNvPr id="27" name="Graphique 26" descr="Ampoule">
            <a:extLst>
              <a:ext uri="{FF2B5EF4-FFF2-40B4-BE49-F238E27FC236}">
                <a16:creationId xmlns:a16="http://schemas.microsoft.com/office/drawing/2014/main" id="{6BF3FC1F-9D51-48AE-AB56-585C0159444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647379" y="38607"/>
            <a:ext cx="640080" cy="640080"/>
          </a:xfrm>
          <a:prstGeom prst="rect">
            <a:avLst/>
          </a:prstGeom>
        </p:spPr>
      </p:pic>
      <p:sp>
        <p:nvSpPr>
          <p:cNvPr id="36" name="Espace réservé du contenu 3">
            <a:extLst>
              <a:ext uri="{FF2B5EF4-FFF2-40B4-BE49-F238E27FC236}">
                <a16:creationId xmlns:a16="http://schemas.microsoft.com/office/drawing/2014/main" id="{337E56D4-CF36-4575-935C-29E31ED2A503}"/>
              </a:ext>
            </a:extLst>
          </p:cNvPr>
          <p:cNvSpPr>
            <a:spLocks noGrp="1"/>
          </p:cNvSpPr>
          <p:nvPr>
            <p:ph idx="1"/>
          </p:nvPr>
        </p:nvSpPr>
        <p:spPr>
          <a:xfrm>
            <a:off x="339365" y="1822408"/>
            <a:ext cx="10718843" cy="3754874"/>
          </a:xfrm>
        </p:spPr>
        <p:txBody>
          <a:bodyPr/>
          <a:lstStyle/>
          <a:p>
            <a:pPr>
              <a:lnSpc>
                <a:spcPct val="100000"/>
              </a:lnSpc>
              <a:spcBef>
                <a:spcPts val="1800"/>
              </a:spcBef>
            </a:pPr>
            <a:r>
              <a:rPr lang="fr-FR" dirty="0"/>
              <a:t>Identifier :</a:t>
            </a:r>
          </a:p>
          <a:p>
            <a:pPr lvl="1">
              <a:lnSpc>
                <a:spcPct val="100000"/>
              </a:lnSpc>
              <a:spcBef>
                <a:spcPts val="600"/>
              </a:spcBef>
            </a:pPr>
            <a:r>
              <a:rPr lang="fr-FR" dirty="0"/>
              <a:t>NOM Prénom</a:t>
            </a:r>
          </a:p>
          <a:p>
            <a:pPr lvl="1">
              <a:lnSpc>
                <a:spcPct val="100000"/>
              </a:lnSpc>
              <a:spcBef>
                <a:spcPts val="600"/>
              </a:spcBef>
            </a:pPr>
            <a:r>
              <a:rPr lang="fr-FR" dirty="0"/>
              <a:t>Titre lié à la formation</a:t>
            </a:r>
            <a:endParaRPr lang="fr-FR" dirty="0">
              <a:solidFill>
                <a:srgbClr val="959E9E"/>
              </a:solidFill>
            </a:endParaRPr>
          </a:p>
          <a:p>
            <a:pPr lvl="1">
              <a:lnSpc>
                <a:spcPct val="100000"/>
              </a:lnSpc>
              <a:spcBef>
                <a:spcPts val="600"/>
              </a:spcBef>
            </a:pPr>
            <a:r>
              <a:rPr lang="fr-FR" dirty="0"/>
              <a:t>Lieu de formation : ENI Ecole Informatique</a:t>
            </a:r>
          </a:p>
          <a:p>
            <a:pPr lvl="1">
              <a:lnSpc>
                <a:spcPct val="100000"/>
              </a:lnSpc>
              <a:spcBef>
                <a:spcPts val="600"/>
              </a:spcBef>
            </a:pPr>
            <a:endParaRPr lang="fr-FR" dirty="0"/>
          </a:p>
          <a:p>
            <a:pPr>
              <a:lnSpc>
                <a:spcPct val="100000"/>
              </a:lnSpc>
              <a:spcBef>
                <a:spcPts val="1800"/>
              </a:spcBef>
            </a:pPr>
            <a:r>
              <a:rPr lang="fr-FR" dirty="0"/>
              <a:t>Contextualiser :</a:t>
            </a:r>
          </a:p>
          <a:p>
            <a:pPr lvl="1">
              <a:lnSpc>
                <a:spcPct val="100000"/>
              </a:lnSpc>
              <a:spcBef>
                <a:spcPts val="600"/>
              </a:spcBef>
            </a:pPr>
            <a:r>
              <a:rPr lang="fr-FR" dirty="0"/>
              <a:t>L’entreprise d’accueil + logo</a:t>
            </a:r>
          </a:p>
          <a:p>
            <a:pPr lvl="1">
              <a:lnSpc>
                <a:spcPct val="100000"/>
              </a:lnSpc>
              <a:spcBef>
                <a:spcPts val="600"/>
              </a:spcBef>
            </a:pPr>
            <a:r>
              <a:rPr lang="fr-FR" b="1" dirty="0">
                <a:solidFill>
                  <a:srgbClr val="6A0DB7"/>
                </a:solidFill>
                <a:latin typeface="Consolas" panose="020B0609020204030204" pitchFamily="49" charset="0"/>
              </a:rPr>
              <a:t>Donner un titre à son rapport : </a:t>
            </a:r>
            <a:r>
              <a:rPr lang="fr-FR" dirty="0">
                <a:solidFill>
                  <a:schemeClr val="tx1"/>
                </a:solidFill>
              </a:rPr>
              <a:t>intitulé du(des) projet(s)</a:t>
            </a:r>
          </a:p>
          <a:p>
            <a:pPr marL="457200" lvl="1" indent="0">
              <a:lnSpc>
                <a:spcPct val="100000"/>
              </a:lnSpc>
              <a:spcBef>
                <a:spcPts val="600"/>
              </a:spcBef>
              <a:buNone/>
            </a:pPr>
            <a:endParaRPr lang="fr-FR" dirty="0">
              <a:solidFill>
                <a:schemeClr val="tx1"/>
              </a:solidFill>
            </a:endParaRPr>
          </a:p>
        </p:txBody>
      </p:sp>
    </p:spTree>
    <p:extLst>
      <p:ext uri="{BB962C8B-B14F-4D97-AF65-F5344CB8AC3E}">
        <p14:creationId xmlns:p14="http://schemas.microsoft.com/office/powerpoint/2010/main" val="103358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1115A-79B3-4509-9BF7-174D77349ADE}"/>
              </a:ext>
            </a:extLst>
          </p:cNvPr>
          <p:cNvSpPr>
            <a:spLocks noGrp="1"/>
          </p:cNvSpPr>
          <p:nvPr>
            <p:ph type="title"/>
          </p:nvPr>
        </p:nvSpPr>
        <p:spPr/>
        <p:txBody>
          <a:bodyPr/>
          <a:lstStyle/>
          <a:p>
            <a:r>
              <a:rPr lang="fr-FR" dirty="0"/>
              <a:t>Généralités</a:t>
            </a:r>
          </a:p>
        </p:txBody>
      </p:sp>
      <p:sp>
        <p:nvSpPr>
          <p:cNvPr id="7" name="Espace réservé du texte 6">
            <a:extLst>
              <a:ext uri="{FF2B5EF4-FFF2-40B4-BE49-F238E27FC236}">
                <a16:creationId xmlns:a16="http://schemas.microsoft.com/office/drawing/2014/main" id="{225F19AE-2ADD-4D45-BDD8-F67E7DB51DFA}"/>
              </a:ext>
            </a:extLst>
          </p:cNvPr>
          <p:cNvSpPr>
            <a:spLocks noGrp="1"/>
          </p:cNvSpPr>
          <p:nvPr>
            <p:ph type="body" sz="quarter" idx="14"/>
          </p:nvPr>
        </p:nvSpPr>
        <p:spPr/>
        <p:txBody>
          <a:bodyPr/>
          <a:lstStyle/>
          <a:p>
            <a:r>
              <a:rPr lang="fr-FR" dirty="0"/>
              <a:t>Rapport DWWM</a:t>
            </a:r>
          </a:p>
        </p:txBody>
      </p:sp>
      <p:grpSp>
        <p:nvGrpSpPr>
          <p:cNvPr id="13" name="Groupe 12">
            <a:extLst>
              <a:ext uri="{FF2B5EF4-FFF2-40B4-BE49-F238E27FC236}">
                <a16:creationId xmlns:a16="http://schemas.microsoft.com/office/drawing/2014/main" id="{5732A20E-CF73-486A-A9AD-A23D0035E9D4}"/>
              </a:ext>
            </a:extLst>
          </p:cNvPr>
          <p:cNvGrpSpPr/>
          <p:nvPr/>
        </p:nvGrpSpPr>
        <p:grpSpPr>
          <a:xfrm>
            <a:off x="339364" y="1901668"/>
            <a:ext cx="1452114" cy="193977"/>
            <a:chOff x="339365" y="1901668"/>
            <a:chExt cx="1452114" cy="193977"/>
          </a:xfrm>
        </p:grpSpPr>
        <p:cxnSp>
          <p:nvCxnSpPr>
            <p:cNvPr id="9" name="Connecteur : Interface">
              <a:extLst>
                <a:ext uri="{FF2B5EF4-FFF2-40B4-BE49-F238E27FC236}">
                  <a16:creationId xmlns:a16="http://schemas.microsoft.com/office/drawing/2014/main" id="{9B1BF809-3F77-4908-867D-C97324BAF33D}"/>
                </a:ext>
              </a:extLst>
            </p:cNvPr>
            <p:cNvCxnSpPr>
              <a:cxnSpLocks/>
            </p:cNvCxnSpPr>
            <p:nvPr/>
          </p:nvCxnSpPr>
          <p:spPr>
            <a:xfrm>
              <a:off x="339365" y="1998658"/>
              <a:ext cx="1452113" cy="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sp>
          <p:nvSpPr>
            <p:cNvPr id="10" name="Point Flèche : Interface">
              <a:extLst>
                <a:ext uri="{FF2B5EF4-FFF2-40B4-BE49-F238E27FC236}">
                  <a16:creationId xmlns:a16="http://schemas.microsoft.com/office/drawing/2014/main" id="{C8503B26-120B-4040-B5AC-765879FB32A3}"/>
                </a:ext>
              </a:extLst>
            </p:cNvPr>
            <p:cNvSpPr/>
            <p:nvPr/>
          </p:nvSpPr>
          <p:spPr>
            <a:xfrm rot="16200000" flipH="1" flipV="1">
              <a:off x="1615960" y="1920127"/>
              <a:ext cx="193977" cy="157060"/>
            </a:xfrm>
            <a:prstGeom prst="flowChartExtra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dirty="0"/>
            </a:p>
          </p:txBody>
        </p:sp>
      </p:grpSp>
      <p:cxnSp>
        <p:nvCxnSpPr>
          <p:cNvPr id="11" name="Connecteur : Interface">
            <a:extLst>
              <a:ext uri="{FF2B5EF4-FFF2-40B4-BE49-F238E27FC236}">
                <a16:creationId xmlns:a16="http://schemas.microsoft.com/office/drawing/2014/main" id="{B2D5D42D-7BF6-4A08-9984-516AC8C0FFFC}"/>
              </a:ext>
            </a:extLst>
          </p:cNvPr>
          <p:cNvCxnSpPr>
            <a:cxnSpLocks/>
          </p:cNvCxnSpPr>
          <p:nvPr/>
        </p:nvCxnSpPr>
        <p:spPr>
          <a:xfrm flipV="1">
            <a:off x="339365" y="1439266"/>
            <a:ext cx="0" cy="343954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grpSp>
        <p:nvGrpSpPr>
          <p:cNvPr id="33" name="Groupe 32">
            <a:extLst>
              <a:ext uri="{FF2B5EF4-FFF2-40B4-BE49-F238E27FC236}">
                <a16:creationId xmlns:a16="http://schemas.microsoft.com/office/drawing/2014/main" id="{CFF58C2B-025E-4D02-9474-92059FE4D1AF}"/>
              </a:ext>
            </a:extLst>
          </p:cNvPr>
          <p:cNvGrpSpPr/>
          <p:nvPr/>
        </p:nvGrpSpPr>
        <p:grpSpPr>
          <a:xfrm>
            <a:off x="339364" y="3629758"/>
            <a:ext cx="1452114" cy="193977"/>
            <a:chOff x="339365" y="1901668"/>
            <a:chExt cx="1452114" cy="193977"/>
          </a:xfrm>
        </p:grpSpPr>
        <p:cxnSp>
          <p:nvCxnSpPr>
            <p:cNvPr id="34" name="Connecteur : Interface">
              <a:extLst>
                <a:ext uri="{FF2B5EF4-FFF2-40B4-BE49-F238E27FC236}">
                  <a16:creationId xmlns:a16="http://schemas.microsoft.com/office/drawing/2014/main" id="{1431831A-4C46-4DD3-83E9-A3142E76C240}"/>
                </a:ext>
              </a:extLst>
            </p:cNvPr>
            <p:cNvCxnSpPr>
              <a:cxnSpLocks/>
            </p:cNvCxnSpPr>
            <p:nvPr/>
          </p:nvCxnSpPr>
          <p:spPr>
            <a:xfrm>
              <a:off x="339365" y="1998658"/>
              <a:ext cx="1452113" cy="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sp>
          <p:nvSpPr>
            <p:cNvPr id="35" name="Point Flèche : Interface">
              <a:extLst>
                <a:ext uri="{FF2B5EF4-FFF2-40B4-BE49-F238E27FC236}">
                  <a16:creationId xmlns:a16="http://schemas.microsoft.com/office/drawing/2014/main" id="{8EBC5B45-711D-4AB9-A5A7-FC9AAB46F122}"/>
                </a:ext>
              </a:extLst>
            </p:cNvPr>
            <p:cNvSpPr/>
            <p:nvPr/>
          </p:nvSpPr>
          <p:spPr>
            <a:xfrm rot="16200000" flipH="1" flipV="1">
              <a:off x="1615960" y="1920127"/>
              <a:ext cx="193977" cy="157060"/>
            </a:xfrm>
            <a:prstGeom prst="flowChartExtra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dirty="0"/>
            </a:p>
          </p:txBody>
        </p:sp>
      </p:grpSp>
      <p:grpSp>
        <p:nvGrpSpPr>
          <p:cNvPr id="36" name="Groupe 35">
            <a:extLst>
              <a:ext uri="{FF2B5EF4-FFF2-40B4-BE49-F238E27FC236}">
                <a16:creationId xmlns:a16="http://schemas.microsoft.com/office/drawing/2014/main" id="{FEAA46EB-59F4-45B8-8D0F-BDF0955BC8F4}"/>
              </a:ext>
            </a:extLst>
          </p:cNvPr>
          <p:cNvGrpSpPr/>
          <p:nvPr/>
        </p:nvGrpSpPr>
        <p:grpSpPr>
          <a:xfrm>
            <a:off x="339364" y="2477698"/>
            <a:ext cx="1452114" cy="193977"/>
            <a:chOff x="339365" y="1901668"/>
            <a:chExt cx="1452114" cy="193977"/>
          </a:xfrm>
        </p:grpSpPr>
        <p:cxnSp>
          <p:nvCxnSpPr>
            <p:cNvPr id="37" name="Connecteur : Interface">
              <a:extLst>
                <a:ext uri="{FF2B5EF4-FFF2-40B4-BE49-F238E27FC236}">
                  <a16:creationId xmlns:a16="http://schemas.microsoft.com/office/drawing/2014/main" id="{7454E53F-E6F8-4842-8C5C-D41D5FEC8F77}"/>
                </a:ext>
              </a:extLst>
            </p:cNvPr>
            <p:cNvCxnSpPr>
              <a:cxnSpLocks/>
            </p:cNvCxnSpPr>
            <p:nvPr/>
          </p:nvCxnSpPr>
          <p:spPr>
            <a:xfrm>
              <a:off x="339365" y="1998658"/>
              <a:ext cx="1452113" cy="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sp>
          <p:nvSpPr>
            <p:cNvPr id="38" name="Point Flèche : Interface">
              <a:extLst>
                <a:ext uri="{FF2B5EF4-FFF2-40B4-BE49-F238E27FC236}">
                  <a16:creationId xmlns:a16="http://schemas.microsoft.com/office/drawing/2014/main" id="{168922E7-57EC-4F52-BE26-559F70442734}"/>
                </a:ext>
              </a:extLst>
            </p:cNvPr>
            <p:cNvSpPr/>
            <p:nvPr/>
          </p:nvSpPr>
          <p:spPr>
            <a:xfrm rot="16200000" flipH="1" flipV="1">
              <a:off x="1615960" y="1920127"/>
              <a:ext cx="193977" cy="157060"/>
            </a:xfrm>
            <a:prstGeom prst="flowChartExtra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dirty="0"/>
            </a:p>
          </p:txBody>
        </p:sp>
      </p:grpSp>
      <p:grpSp>
        <p:nvGrpSpPr>
          <p:cNvPr id="39" name="Groupe 38">
            <a:extLst>
              <a:ext uri="{FF2B5EF4-FFF2-40B4-BE49-F238E27FC236}">
                <a16:creationId xmlns:a16="http://schemas.microsoft.com/office/drawing/2014/main" id="{329F98BC-2A31-4A56-BA51-FA1382D7D27A}"/>
              </a:ext>
            </a:extLst>
          </p:cNvPr>
          <p:cNvGrpSpPr/>
          <p:nvPr/>
        </p:nvGrpSpPr>
        <p:grpSpPr>
          <a:xfrm>
            <a:off x="339364" y="4205788"/>
            <a:ext cx="1452114" cy="193977"/>
            <a:chOff x="339365" y="1901668"/>
            <a:chExt cx="1452114" cy="193977"/>
          </a:xfrm>
        </p:grpSpPr>
        <p:cxnSp>
          <p:nvCxnSpPr>
            <p:cNvPr id="40" name="Connecteur : Interface">
              <a:extLst>
                <a:ext uri="{FF2B5EF4-FFF2-40B4-BE49-F238E27FC236}">
                  <a16:creationId xmlns:a16="http://schemas.microsoft.com/office/drawing/2014/main" id="{3B1F55C3-F4F2-4E4D-B614-1AD3AB12C061}"/>
                </a:ext>
              </a:extLst>
            </p:cNvPr>
            <p:cNvCxnSpPr>
              <a:cxnSpLocks/>
            </p:cNvCxnSpPr>
            <p:nvPr/>
          </p:nvCxnSpPr>
          <p:spPr>
            <a:xfrm>
              <a:off x="339365" y="1998658"/>
              <a:ext cx="1452113" cy="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sp>
          <p:nvSpPr>
            <p:cNvPr id="41" name="Point Flèche : Interface">
              <a:extLst>
                <a:ext uri="{FF2B5EF4-FFF2-40B4-BE49-F238E27FC236}">
                  <a16:creationId xmlns:a16="http://schemas.microsoft.com/office/drawing/2014/main" id="{F59145CF-B182-4B00-B411-2F526D67FE12}"/>
                </a:ext>
              </a:extLst>
            </p:cNvPr>
            <p:cNvSpPr/>
            <p:nvPr/>
          </p:nvSpPr>
          <p:spPr>
            <a:xfrm rot="16200000" flipH="1" flipV="1">
              <a:off x="1615960" y="1920127"/>
              <a:ext cx="193977" cy="157060"/>
            </a:xfrm>
            <a:prstGeom prst="flowChartExtra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dirty="0"/>
            </a:p>
          </p:txBody>
        </p:sp>
      </p:grpSp>
      <p:grpSp>
        <p:nvGrpSpPr>
          <p:cNvPr id="42" name="Groupe 41">
            <a:extLst>
              <a:ext uri="{FF2B5EF4-FFF2-40B4-BE49-F238E27FC236}">
                <a16:creationId xmlns:a16="http://schemas.microsoft.com/office/drawing/2014/main" id="{B3203F8F-9F46-45F0-9454-73F2F8C33362}"/>
              </a:ext>
            </a:extLst>
          </p:cNvPr>
          <p:cNvGrpSpPr/>
          <p:nvPr/>
        </p:nvGrpSpPr>
        <p:grpSpPr>
          <a:xfrm>
            <a:off x="339364" y="4781816"/>
            <a:ext cx="1452114" cy="193977"/>
            <a:chOff x="339365" y="1901668"/>
            <a:chExt cx="1452114" cy="193977"/>
          </a:xfrm>
        </p:grpSpPr>
        <p:cxnSp>
          <p:nvCxnSpPr>
            <p:cNvPr id="43" name="Connecteur : Interface">
              <a:extLst>
                <a:ext uri="{FF2B5EF4-FFF2-40B4-BE49-F238E27FC236}">
                  <a16:creationId xmlns:a16="http://schemas.microsoft.com/office/drawing/2014/main" id="{49FBA8E2-029F-40FC-8300-36D97933F5F3}"/>
                </a:ext>
              </a:extLst>
            </p:cNvPr>
            <p:cNvCxnSpPr>
              <a:cxnSpLocks/>
            </p:cNvCxnSpPr>
            <p:nvPr/>
          </p:nvCxnSpPr>
          <p:spPr>
            <a:xfrm>
              <a:off x="339365" y="1998658"/>
              <a:ext cx="1452113" cy="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sp>
          <p:nvSpPr>
            <p:cNvPr id="44" name="Point Flèche : Interface">
              <a:extLst>
                <a:ext uri="{FF2B5EF4-FFF2-40B4-BE49-F238E27FC236}">
                  <a16:creationId xmlns:a16="http://schemas.microsoft.com/office/drawing/2014/main" id="{C01240BE-8EA8-4433-A390-CD597249D216}"/>
                </a:ext>
              </a:extLst>
            </p:cNvPr>
            <p:cNvSpPr/>
            <p:nvPr/>
          </p:nvSpPr>
          <p:spPr>
            <a:xfrm rot="16200000" flipH="1" flipV="1">
              <a:off x="1615960" y="1920127"/>
              <a:ext cx="193977" cy="157060"/>
            </a:xfrm>
            <a:prstGeom prst="flowChartExtra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dirty="0"/>
            </a:p>
          </p:txBody>
        </p:sp>
      </p:grpSp>
      <p:grpSp>
        <p:nvGrpSpPr>
          <p:cNvPr id="45" name="Groupe 44">
            <a:extLst>
              <a:ext uri="{FF2B5EF4-FFF2-40B4-BE49-F238E27FC236}">
                <a16:creationId xmlns:a16="http://schemas.microsoft.com/office/drawing/2014/main" id="{55AD0DC5-2DDB-418B-980C-83D8D31CDC8E}"/>
              </a:ext>
            </a:extLst>
          </p:cNvPr>
          <p:cNvGrpSpPr/>
          <p:nvPr/>
        </p:nvGrpSpPr>
        <p:grpSpPr>
          <a:xfrm>
            <a:off x="339364" y="3053728"/>
            <a:ext cx="1452114" cy="193977"/>
            <a:chOff x="339365" y="1901668"/>
            <a:chExt cx="1452114" cy="193977"/>
          </a:xfrm>
        </p:grpSpPr>
        <p:cxnSp>
          <p:nvCxnSpPr>
            <p:cNvPr id="46" name="Connecteur : Interface">
              <a:extLst>
                <a:ext uri="{FF2B5EF4-FFF2-40B4-BE49-F238E27FC236}">
                  <a16:creationId xmlns:a16="http://schemas.microsoft.com/office/drawing/2014/main" id="{38D61718-B6DA-4CA6-B88E-FFB31E67A091}"/>
                </a:ext>
              </a:extLst>
            </p:cNvPr>
            <p:cNvCxnSpPr>
              <a:cxnSpLocks/>
            </p:cNvCxnSpPr>
            <p:nvPr/>
          </p:nvCxnSpPr>
          <p:spPr>
            <a:xfrm>
              <a:off x="339365" y="1998658"/>
              <a:ext cx="1452113" cy="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sp>
          <p:nvSpPr>
            <p:cNvPr id="47" name="Point Flèche : Interface">
              <a:extLst>
                <a:ext uri="{FF2B5EF4-FFF2-40B4-BE49-F238E27FC236}">
                  <a16:creationId xmlns:a16="http://schemas.microsoft.com/office/drawing/2014/main" id="{34B84E0B-28A0-4F52-BEC8-5C2B89114291}"/>
                </a:ext>
              </a:extLst>
            </p:cNvPr>
            <p:cNvSpPr/>
            <p:nvPr/>
          </p:nvSpPr>
          <p:spPr>
            <a:xfrm rot="16200000" flipH="1" flipV="1">
              <a:off x="1615960" y="1920127"/>
              <a:ext cx="193977" cy="157060"/>
            </a:xfrm>
            <a:prstGeom prst="flowChartExtra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dirty="0"/>
            </a:p>
          </p:txBody>
        </p:sp>
      </p:grpSp>
      <p:graphicFrame>
        <p:nvGraphicFramePr>
          <p:cNvPr id="15" name="Tableau 15">
            <a:extLst>
              <a:ext uri="{FF2B5EF4-FFF2-40B4-BE49-F238E27FC236}">
                <a16:creationId xmlns:a16="http://schemas.microsoft.com/office/drawing/2014/main" id="{907940D2-8661-411F-A4E5-57E598C957EA}"/>
              </a:ext>
            </a:extLst>
          </p:cNvPr>
          <p:cNvGraphicFramePr>
            <a:graphicFrameLocks noGrp="1"/>
          </p:cNvGraphicFramePr>
          <p:nvPr>
            <p:extLst>
              <p:ext uri="{D42A27DB-BD31-4B8C-83A1-F6EECF244321}">
                <p14:modId xmlns:p14="http://schemas.microsoft.com/office/powerpoint/2010/main" val="1323397281"/>
              </p:ext>
            </p:extLst>
          </p:nvPr>
        </p:nvGraphicFramePr>
        <p:xfrm>
          <a:off x="1791476" y="1778907"/>
          <a:ext cx="5029738" cy="370840"/>
        </p:xfrm>
        <a:graphic>
          <a:graphicData uri="http://schemas.openxmlformats.org/drawingml/2006/table">
            <a:tbl>
              <a:tblPr firstRow="1" bandRow="1">
                <a:tableStyleId>{5C22544A-7EE6-4342-B048-85BDC9FD1C3A}</a:tableStyleId>
              </a:tblPr>
              <a:tblGrid>
                <a:gridCol w="2864607">
                  <a:extLst>
                    <a:ext uri="{9D8B030D-6E8A-4147-A177-3AD203B41FA5}">
                      <a16:colId xmlns:a16="http://schemas.microsoft.com/office/drawing/2014/main" val="4036257159"/>
                    </a:ext>
                  </a:extLst>
                </a:gridCol>
                <a:gridCol w="2165131">
                  <a:extLst>
                    <a:ext uri="{9D8B030D-6E8A-4147-A177-3AD203B41FA5}">
                      <a16:colId xmlns:a16="http://schemas.microsoft.com/office/drawing/2014/main" val="2572056559"/>
                    </a:ext>
                  </a:extLst>
                </a:gridCol>
              </a:tblGrid>
              <a:tr h="370840">
                <a:tc>
                  <a:txBody>
                    <a:bodyPr/>
                    <a:lstStyle/>
                    <a:p>
                      <a:pPr algn="just"/>
                      <a:r>
                        <a:rPr lang="fr-FR" sz="1400" b="1" dirty="0">
                          <a:solidFill>
                            <a:schemeClr val="tx1"/>
                          </a:solidFill>
                          <a:latin typeface="Segoe UI" panose="020B0502040204020203" pitchFamily="34" charset="0"/>
                          <a:cs typeface="Segoe UI" panose="020B0502040204020203" pitchFamily="34" charset="0"/>
                        </a:rPr>
                        <a:t>Remerciements</a:t>
                      </a:r>
                    </a:p>
                  </a:txBody>
                  <a:tcPr anchor="ctr">
                    <a:lnL w="28575" cap="flat" cmpd="sng" algn="ctr">
                      <a:solidFill>
                        <a:schemeClr val="tx1"/>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fr-FR" sz="1050" b="0" dirty="0">
                          <a:solidFill>
                            <a:schemeClr val="tx1"/>
                          </a:solidFill>
                          <a:latin typeface="Segoe UI" panose="020B0502040204020203" pitchFamily="34" charset="0"/>
                          <a:cs typeface="Segoe UI" panose="020B0502040204020203" pitchFamily="34" charset="0"/>
                        </a:rPr>
                        <a:t>Sur 1 page, pas de numérotation</a:t>
                      </a:r>
                    </a:p>
                  </a:txBody>
                  <a:tcPr anchor="ctr">
                    <a:lnL w="12700" cap="flat" cmpd="sng" algn="ctr">
                      <a:solidFill>
                        <a:schemeClr val="bg1">
                          <a:lumMod val="50000"/>
                        </a:schemeClr>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2731008"/>
                  </a:ext>
                </a:extLst>
              </a:tr>
            </a:tbl>
          </a:graphicData>
        </a:graphic>
      </p:graphicFrame>
      <p:graphicFrame>
        <p:nvGraphicFramePr>
          <p:cNvPr id="48" name="Tableau 15">
            <a:extLst>
              <a:ext uri="{FF2B5EF4-FFF2-40B4-BE49-F238E27FC236}">
                <a16:creationId xmlns:a16="http://schemas.microsoft.com/office/drawing/2014/main" id="{F74413E3-C14D-406C-A6E5-72352137B506}"/>
              </a:ext>
            </a:extLst>
          </p:cNvPr>
          <p:cNvGraphicFramePr>
            <a:graphicFrameLocks noGrp="1"/>
          </p:cNvGraphicFramePr>
          <p:nvPr>
            <p:extLst>
              <p:ext uri="{D42A27DB-BD31-4B8C-83A1-F6EECF244321}">
                <p14:modId xmlns:p14="http://schemas.microsoft.com/office/powerpoint/2010/main" val="545484941"/>
              </p:ext>
            </p:extLst>
          </p:nvPr>
        </p:nvGraphicFramePr>
        <p:xfrm>
          <a:off x="1791475" y="2389266"/>
          <a:ext cx="5040249" cy="370840"/>
        </p:xfrm>
        <a:graphic>
          <a:graphicData uri="http://schemas.openxmlformats.org/drawingml/2006/table">
            <a:tbl>
              <a:tblPr firstRow="1" bandRow="1">
                <a:tableStyleId>{5C22544A-7EE6-4342-B048-85BDC9FD1C3A}</a:tableStyleId>
              </a:tblPr>
              <a:tblGrid>
                <a:gridCol w="2864608">
                  <a:extLst>
                    <a:ext uri="{9D8B030D-6E8A-4147-A177-3AD203B41FA5}">
                      <a16:colId xmlns:a16="http://schemas.microsoft.com/office/drawing/2014/main" val="4036257159"/>
                    </a:ext>
                  </a:extLst>
                </a:gridCol>
                <a:gridCol w="2175641">
                  <a:extLst>
                    <a:ext uri="{9D8B030D-6E8A-4147-A177-3AD203B41FA5}">
                      <a16:colId xmlns:a16="http://schemas.microsoft.com/office/drawing/2014/main" val="2572056559"/>
                    </a:ext>
                  </a:extLst>
                </a:gridCol>
              </a:tblGrid>
              <a:tr h="370840">
                <a:tc>
                  <a:txBody>
                    <a:bodyPr/>
                    <a:lstStyle/>
                    <a:p>
                      <a:pPr algn="just"/>
                      <a:r>
                        <a:rPr lang="fr-FR" sz="1400" b="1" dirty="0">
                          <a:solidFill>
                            <a:schemeClr val="tx1"/>
                          </a:solidFill>
                          <a:latin typeface="Segoe UI" panose="020B0502040204020203" pitchFamily="34" charset="0"/>
                          <a:cs typeface="Segoe UI" panose="020B0502040204020203" pitchFamily="34" charset="0"/>
                        </a:rPr>
                        <a:t>Table des matières</a:t>
                      </a:r>
                    </a:p>
                  </a:txBody>
                  <a:tcPr anchor="ctr">
                    <a:lnL w="28575" cap="flat" cmpd="sng" algn="ctr">
                      <a:solidFill>
                        <a:schemeClr val="tx1"/>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fr-FR" sz="1050" b="0" dirty="0">
                          <a:solidFill>
                            <a:schemeClr val="tx1"/>
                          </a:solidFill>
                          <a:latin typeface="Segoe UI" panose="020B0502040204020203" pitchFamily="34" charset="0"/>
                          <a:cs typeface="Segoe UI" panose="020B0502040204020203" pitchFamily="34" charset="0"/>
                        </a:rPr>
                        <a:t>Sur 1 page</a:t>
                      </a:r>
                    </a:p>
                  </a:txBody>
                  <a:tcPr anchor="ctr">
                    <a:lnL w="12700" cap="flat" cmpd="sng" algn="ctr">
                      <a:solidFill>
                        <a:schemeClr val="bg1">
                          <a:lumMod val="50000"/>
                        </a:schemeClr>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2731008"/>
                  </a:ext>
                </a:extLst>
              </a:tr>
            </a:tbl>
          </a:graphicData>
        </a:graphic>
      </p:graphicFrame>
      <p:graphicFrame>
        <p:nvGraphicFramePr>
          <p:cNvPr id="49" name="Tableau 15">
            <a:extLst>
              <a:ext uri="{FF2B5EF4-FFF2-40B4-BE49-F238E27FC236}">
                <a16:creationId xmlns:a16="http://schemas.microsoft.com/office/drawing/2014/main" id="{EE4DE79E-06A0-440A-BFAD-D14742EA7365}"/>
              </a:ext>
            </a:extLst>
          </p:cNvPr>
          <p:cNvGraphicFramePr>
            <a:graphicFrameLocks noGrp="1"/>
          </p:cNvGraphicFramePr>
          <p:nvPr>
            <p:extLst>
              <p:ext uri="{D42A27DB-BD31-4B8C-83A1-F6EECF244321}">
                <p14:modId xmlns:p14="http://schemas.microsoft.com/office/powerpoint/2010/main" val="1216905583"/>
              </p:ext>
            </p:extLst>
          </p:nvPr>
        </p:nvGraphicFramePr>
        <p:xfrm>
          <a:off x="1791474" y="2969576"/>
          <a:ext cx="5029740" cy="370840"/>
        </p:xfrm>
        <a:graphic>
          <a:graphicData uri="http://schemas.openxmlformats.org/drawingml/2006/table">
            <a:tbl>
              <a:tblPr firstRow="1" bandRow="1">
                <a:tableStyleId>{5C22544A-7EE6-4342-B048-85BDC9FD1C3A}</a:tableStyleId>
              </a:tblPr>
              <a:tblGrid>
                <a:gridCol w="2875119">
                  <a:extLst>
                    <a:ext uri="{9D8B030D-6E8A-4147-A177-3AD203B41FA5}">
                      <a16:colId xmlns:a16="http://schemas.microsoft.com/office/drawing/2014/main" val="4036257159"/>
                    </a:ext>
                  </a:extLst>
                </a:gridCol>
                <a:gridCol w="2154621">
                  <a:extLst>
                    <a:ext uri="{9D8B030D-6E8A-4147-A177-3AD203B41FA5}">
                      <a16:colId xmlns:a16="http://schemas.microsoft.com/office/drawing/2014/main" val="2572056559"/>
                    </a:ext>
                  </a:extLst>
                </a:gridCol>
              </a:tblGrid>
              <a:tr h="370840">
                <a:tc>
                  <a:txBody>
                    <a:bodyPr/>
                    <a:lstStyle/>
                    <a:p>
                      <a:pPr algn="just"/>
                      <a:r>
                        <a:rPr lang="fr-FR" sz="1400" b="1" dirty="0">
                          <a:solidFill>
                            <a:schemeClr val="tx1"/>
                          </a:solidFill>
                          <a:latin typeface="Segoe UI" panose="020B0502040204020203" pitchFamily="34" charset="0"/>
                          <a:cs typeface="Segoe UI" panose="020B0502040204020203" pitchFamily="34" charset="0"/>
                        </a:rPr>
                        <a:t>Introduction</a:t>
                      </a:r>
                    </a:p>
                  </a:txBody>
                  <a:tcPr anchor="ctr">
                    <a:lnL w="28575" cap="flat" cmpd="sng" algn="ctr">
                      <a:solidFill>
                        <a:schemeClr val="tx1"/>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fr-FR" sz="1050" b="0" dirty="0">
                          <a:solidFill>
                            <a:schemeClr val="tx1"/>
                          </a:solidFill>
                          <a:latin typeface="Segoe UI" panose="020B0502040204020203" pitchFamily="34" charset="0"/>
                          <a:cs typeface="Segoe UI" panose="020B0502040204020203" pitchFamily="34" charset="0"/>
                        </a:rPr>
                        <a:t>Sur 1 page</a:t>
                      </a:r>
                    </a:p>
                  </a:txBody>
                  <a:tcPr anchor="ctr">
                    <a:lnL w="12700" cap="flat" cmpd="sng" algn="ctr">
                      <a:solidFill>
                        <a:schemeClr val="bg1">
                          <a:lumMod val="50000"/>
                        </a:schemeClr>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2731008"/>
                  </a:ext>
                </a:extLst>
              </a:tr>
            </a:tbl>
          </a:graphicData>
        </a:graphic>
      </p:graphicFrame>
      <p:sp>
        <p:nvSpPr>
          <p:cNvPr id="51" name="Légende : Implémentation">
            <a:extLst>
              <a:ext uri="{FF2B5EF4-FFF2-40B4-BE49-F238E27FC236}">
                <a16:creationId xmlns:a16="http://schemas.microsoft.com/office/drawing/2014/main" id="{799D221B-A88C-408F-98F8-FA09994C4131}"/>
              </a:ext>
            </a:extLst>
          </p:cNvPr>
          <p:cNvSpPr/>
          <p:nvPr/>
        </p:nvSpPr>
        <p:spPr>
          <a:xfrm flipH="1">
            <a:off x="8262809" y="2047636"/>
            <a:ext cx="2888659" cy="662111"/>
          </a:xfrm>
          <a:prstGeom prst="borderCallout2">
            <a:avLst>
              <a:gd name="adj1" fmla="val 53987"/>
              <a:gd name="adj2" fmla="val 100221"/>
              <a:gd name="adj3" fmla="val 54636"/>
              <a:gd name="adj4" fmla="val 131472"/>
              <a:gd name="adj5" fmla="val 171509"/>
              <a:gd name="adj6" fmla="val 157628"/>
            </a:avLst>
          </a:prstGeom>
          <a:solidFill>
            <a:srgbClr val="F4ECC7"/>
          </a:solidFill>
          <a:ln>
            <a:solidFill>
              <a:srgbClr val="959E9E"/>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1162050" algn="r"/>
              </a:tabLst>
            </a:pPr>
            <a:r>
              <a:rPr lang="fr-FR" sz="1000" b="1" dirty="0">
                <a:solidFill>
                  <a:srgbClr val="959E9E"/>
                </a:solidFill>
                <a:latin typeface="Segoe UI" panose="020B0502040204020203" pitchFamily="34" charset="0"/>
                <a:cs typeface="Segoe UI" panose="020B0502040204020203" pitchFamily="34" charset="0"/>
              </a:rPr>
              <a:t>Expliquer son parcours, son choix de formation, son projet professionnel</a:t>
            </a:r>
            <a:endParaRPr lang="fr-FR" sz="1000" dirty="0">
              <a:solidFill>
                <a:srgbClr val="959E9E"/>
              </a:solidFill>
            </a:endParaRPr>
          </a:p>
        </p:txBody>
      </p:sp>
      <p:graphicFrame>
        <p:nvGraphicFramePr>
          <p:cNvPr id="27" name="Tableau 15">
            <a:extLst>
              <a:ext uri="{FF2B5EF4-FFF2-40B4-BE49-F238E27FC236}">
                <a16:creationId xmlns:a16="http://schemas.microsoft.com/office/drawing/2014/main" id="{0AC4FF7B-7408-40C4-BC22-6EED935388B4}"/>
              </a:ext>
            </a:extLst>
          </p:cNvPr>
          <p:cNvGraphicFramePr>
            <a:graphicFrameLocks noGrp="1"/>
          </p:cNvGraphicFramePr>
          <p:nvPr>
            <p:extLst>
              <p:ext uri="{D42A27DB-BD31-4B8C-83A1-F6EECF244321}">
                <p14:modId xmlns:p14="http://schemas.microsoft.com/office/powerpoint/2010/main" val="1124885476"/>
              </p:ext>
            </p:extLst>
          </p:nvPr>
        </p:nvGraphicFramePr>
        <p:xfrm>
          <a:off x="1791473" y="3537046"/>
          <a:ext cx="5019230" cy="370840"/>
        </p:xfrm>
        <a:graphic>
          <a:graphicData uri="http://schemas.openxmlformats.org/drawingml/2006/table">
            <a:tbl>
              <a:tblPr firstRow="1" bandRow="1">
                <a:tableStyleId>{5C22544A-7EE6-4342-B048-85BDC9FD1C3A}</a:tableStyleId>
              </a:tblPr>
              <a:tblGrid>
                <a:gridCol w="2875120">
                  <a:extLst>
                    <a:ext uri="{9D8B030D-6E8A-4147-A177-3AD203B41FA5}">
                      <a16:colId xmlns:a16="http://schemas.microsoft.com/office/drawing/2014/main" val="4036257159"/>
                    </a:ext>
                  </a:extLst>
                </a:gridCol>
                <a:gridCol w="2144110">
                  <a:extLst>
                    <a:ext uri="{9D8B030D-6E8A-4147-A177-3AD203B41FA5}">
                      <a16:colId xmlns:a16="http://schemas.microsoft.com/office/drawing/2014/main" val="2572056559"/>
                    </a:ext>
                  </a:extLst>
                </a:gridCol>
              </a:tblGrid>
              <a:tr h="370840">
                <a:tc>
                  <a:txBody>
                    <a:bodyPr/>
                    <a:lstStyle/>
                    <a:p>
                      <a:pPr algn="just"/>
                      <a:r>
                        <a:rPr lang="fr-FR" sz="1400" b="1" dirty="0">
                          <a:solidFill>
                            <a:schemeClr val="tx1"/>
                          </a:solidFill>
                          <a:latin typeface="Segoe UI" panose="020B0502040204020203" pitchFamily="34" charset="0"/>
                          <a:cs typeface="Segoe UI" panose="020B0502040204020203" pitchFamily="34" charset="0"/>
                        </a:rPr>
                        <a:t>Lexique</a:t>
                      </a:r>
                    </a:p>
                  </a:txBody>
                  <a:tcPr anchor="ctr">
                    <a:lnL w="28575" cap="flat" cmpd="sng" algn="ctr">
                      <a:solidFill>
                        <a:schemeClr val="tx1"/>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fr-FR" sz="1050" b="0" dirty="0">
                          <a:solidFill>
                            <a:schemeClr val="tx1"/>
                          </a:solidFill>
                          <a:latin typeface="Segoe UI" panose="020B0502040204020203" pitchFamily="34" charset="0"/>
                          <a:cs typeface="Segoe UI" panose="020B0502040204020203" pitchFamily="34" charset="0"/>
                        </a:rPr>
                        <a:t>(Si nécessaire)</a:t>
                      </a:r>
                    </a:p>
                  </a:txBody>
                  <a:tcPr anchor="ctr">
                    <a:lnL w="12700" cap="flat" cmpd="sng" algn="ctr">
                      <a:solidFill>
                        <a:schemeClr val="bg1">
                          <a:lumMod val="50000"/>
                        </a:schemeClr>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2731008"/>
                  </a:ext>
                </a:extLst>
              </a:tr>
            </a:tbl>
          </a:graphicData>
        </a:graphic>
      </p:graphicFrame>
      <p:graphicFrame>
        <p:nvGraphicFramePr>
          <p:cNvPr id="28" name="Tableau 15">
            <a:extLst>
              <a:ext uri="{FF2B5EF4-FFF2-40B4-BE49-F238E27FC236}">
                <a16:creationId xmlns:a16="http://schemas.microsoft.com/office/drawing/2014/main" id="{7ECEE268-D640-49D7-805F-D9F26F2F443E}"/>
              </a:ext>
            </a:extLst>
          </p:cNvPr>
          <p:cNvGraphicFramePr>
            <a:graphicFrameLocks noGrp="1"/>
          </p:cNvGraphicFramePr>
          <p:nvPr>
            <p:extLst>
              <p:ext uri="{D42A27DB-BD31-4B8C-83A1-F6EECF244321}">
                <p14:modId xmlns:p14="http://schemas.microsoft.com/office/powerpoint/2010/main" val="4033943743"/>
              </p:ext>
            </p:extLst>
          </p:nvPr>
        </p:nvGraphicFramePr>
        <p:xfrm>
          <a:off x="1791472" y="4113073"/>
          <a:ext cx="5029742" cy="370840"/>
        </p:xfrm>
        <a:graphic>
          <a:graphicData uri="http://schemas.openxmlformats.org/drawingml/2006/table">
            <a:tbl>
              <a:tblPr firstRow="1" bandRow="1">
                <a:tableStyleId>{5C22544A-7EE6-4342-B048-85BDC9FD1C3A}</a:tableStyleId>
              </a:tblPr>
              <a:tblGrid>
                <a:gridCol w="2864611">
                  <a:extLst>
                    <a:ext uri="{9D8B030D-6E8A-4147-A177-3AD203B41FA5}">
                      <a16:colId xmlns:a16="http://schemas.microsoft.com/office/drawing/2014/main" val="4036257159"/>
                    </a:ext>
                  </a:extLst>
                </a:gridCol>
                <a:gridCol w="2165131">
                  <a:extLst>
                    <a:ext uri="{9D8B030D-6E8A-4147-A177-3AD203B41FA5}">
                      <a16:colId xmlns:a16="http://schemas.microsoft.com/office/drawing/2014/main" val="2572056559"/>
                    </a:ext>
                  </a:extLst>
                </a:gridCol>
              </a:tblGrid>
              <a:tr h="370840">
                <a:tc>
                  <a:txBody>
                    <a:bodyPr/>
                    <a:lstStyle/>
                    <a:p>
                      <a:pPr algn="just"/>
                      <a:r>
                        <a:rPr lang="fr-FR" sz="1400" b="1" dirty="0">
                          <a:solidFill>
                            <a:schemeClr val="tx1"/>
                          </a:solidFill>
                          <a:latin typeface="Segoe UI" panose="020B0502040204020203" pitchFamily="34" charset="0"/>
                          <a:cs typeface="Segoe UI" panose="020B0502040204020203" pitchFamily="34" charset="0"/>
                        </a:rPr>
                        <a:t>Présentation de l’entreprise</a:t>
                      </a:r>
                    </a:p>
                  </a:txBody>
                  <a:tcPr anchor="ctr">
                    <a:lnL w="28575" cap="flat" cmpd="sng" algn="ctr">
                      <a:solidFill>
                        <a:schemeClr val="tx1"/>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fr-FR" sz="1050" b="0" dirty="0">
                          <a:solidFill>
                            <a:schemeClr val="tx1"/>
                          </a:solidFill>
                          <a:latin typeface="Segoe UI" panose="020B0502040204020203" pitchFamily="34" charset="0"/>
                          <a:cs typeface="Segoe UI" panose="020B0502040204020203" pitchFamily="34" charset="0"/>
                        </a:rPr>
                        <a:t>Sur 2 pages</a:t>
                      </a:r>
                    </a:p>
                  </a:txBody>
                  <a:tcPr anchor="ctr">
                    <a:lnL w="12700" cap="flat" cmpd="sng" algn="ctr">
                      <a:solidFill>
                        <a:schemeClr val="bg1">
                          <a:lumMod val="50000"/>
                        </a:schemeClr>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2731008"/>
                  </a:ext>
                </a:extLst>
              </a:tr>
            </a:tbl>
          </a:graphicData>
        </a:graphic>
      </p:graphicFrame>
      <p:sp>
        <p:nvSpPr>
          <p:cNvPr id="29" name="Légende : Implémentation">
            <a:extLst>
              <a:ext uri="{FF2B5EF4-FFF2-40B4-BE49-F238E27FC236}">
                <a16:creationId xmlns:a16="http://schemas.microsoft.com/office/drawing/2014/main" id="{1F383740-8BBB-4346-BBBB-B8D8D6B3AB3E}"/>
              </a:ext>
            </a:extLst>
          </p:cNvPr>
          <p:cNvSpPr/>
          <p:nvPr/>
        </p:nvSpPr>
        <p:spPr>
          <a:xfrm flipH="1">
            <a:off x="8262809" y="3450962"/>
            <a:ext cx="2888659" cy="662111"/>
          </a:xfrm>
          <a:prstGeom prst="borderCallout2">
            <a:avLst>
              <a:gd name="adj1" fmla="val 53987"/>
              <a:gd name="adj2" fmla="val 100221"/>
              <a:gd name="adj3" fmla="val 54636"/>
              <a:gd name="adj4" fmla="val 131472"/>
              <a:gd name="adj5" fmla="val 128650"/>
              <a:gd name="adj6" fmla="val 158232"/>
            </a:avLst>
          </a:prstGeom>
          <a:solidFill>
            <a:srgbClr val="F4ECC7"/>
          </a:solidFill>
          <a:ln>
            <a:solidFill>
              <a:srgbClr val="959E9E"/>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1162050" algn="r"/>
              </a:tabLst>
            </a:pPr>
            <a:r>
              <a:rPr lang="fr-FR" sz="1000" b="1" dirty="0">
                <a:solidFill>
                  <a:srgbClr val="959E9E"/>
                </a:solidFill>
                <a:latin typeface="Segoe UI" panose="020B0502040204020203" pitchFamily="34" charset="0"/>
                <a:cs typeface="Segoe UI" panose="020B0502040204020203" pitchFamily="34" charset="0"/>
              </a:rPr>
              <a:t>Que fait l’entreprise, chiffres-clés, service dans lequel se déroule le stage / l’alternance</a:t>
            </a:r>
            <a:endParaRPr lang="fr-FR" sz="1000" dirty="0">
              <a:solidFill>
                <a:srgbClr val="959E9E"/>
              </a:solidFill>
            </a:endParaRPr>
          </a:p>
        </p:txBody>
      </p:sp>
      <p:graphicFrame>
        <p:nvGraphicFramePr>
          <p:cNvPr id="30" name="Tableau 15">
            <a:extLst>
              <a:ext uri="{FF2B5EF4-FFF2-40B4-BE49-F238E27FC236}">
                <a16:creationId xmlns:a16="http://schemas.microsoft.com/office/drawing/2014/main" id="{3D729460-E04B-4787-8BA2-2BF4A45AB4A0}"/>
              </a:ext>
            </a:extLst>
          </p:cNvPr>
          <p:cNvGraphicFramePr>
            <a:graphicFrameLocks noGrp="1"/>
          </p:cNvGraphicFramePr>
          <p:nvPr>
            <p:extLst>
              <p:ext uri="{D42A27DB-BD31-4B8C-83A1-F6EECF244321}">
                <p14:modId xmlns:p14="http://schemas.microsoft.com/office/powerpoint/2010/main" val="2234179502"/>
              </p:ext>
            </p:extLst>
          </p:nvPr>
        </p:nvGraphicFramePr>
        <p:xfrm>
          <a:off x="1801982" y="4619725"/>
          <a:ext cx="5029742" cy="518160"/>
        </p:xfrm>
        <a:graphic>
          <a:graphicData uri="http://schemas.openxmlformats.org/drawingml/2006/table">
            <a:tbl>
              <a:tblPr firstRow="1" bandRow="1">
                <a:tableStyleId>{5C22544A-7EE6-4342-B048-85BDC9FD1C3A}</a:tableStyleId>
              </a:tblPr>
              <a:tblGrid>
                <a:gridCol w="2864611">
                  <a:extLst>
                    <a:ext uri="{9D8B030D-6E8A-4147-A177-3AD203B41FA5}">
                      <a16:colId xmlns:a16="http://schemas.microsoft.com/office/drawing/2014/main" val="4036257159"/>
                    </a:ext>
                  </a:extLst>
                </a:gridCol>
                <a:gridCol w="2165131">
                  <a:extLst>
                    <a:ext uri="{9D8B030D-6E8A-4147-A177-3AD203B41FA5}">
                      <a16:colId xmlns:a16="http://schemas.microsoft.com/office/drawing/2014/main" val="2572056559"/>
                    </a:ext>
                  </a:extLst>
                </a:gridCol>
              </a:tblGrid>
              <a:tr h="370840">
                <a:tc>
                  <a:txBody>
                    <a:bodyPr/>
                    <a:lstStyle/>
                    <a:p>
                      <a:pPr algn="just"/>
                      <a:r>
                        <a:rPr lang="fr-FR" sz="1400" b="1" dirty="0">
                          <a:solidFill>
                            <a:schemeClr val="tx1"/>
                          </a:solidFill>
                          <a:latin typeface="Segoe UI" panose="020B0502040204020203" pitchFamily="34" charset="0"/>
                          <a:cs typeface="Segoe UI" panose="020B0502040204020203" pitchFamily="34" charset="0"/>
                        </a:rPr>
                        <a:t>Présentation du poste et de son environnement technique</a:t>
                      </a:r>
                    </a:p>
                  </a:txBody>
                  <a:tcPr anchor="ctr">
                    <a:lnL w="28575" cap="flat" cmpd="sng" algn="ctr">
                      <a:solidFill>
                        <a:schemeClr val="tx1"/>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fr-FR" sz="1050" b="0" dirty="0">
                          <a:solidFill>
                            <a:schemeClr val="tx1"/>
                          </a:solidFill>
                          <a:latin typeface="Segoe UI" panose="020B0502040204020203" pitchFamily="34" charset="0"/>
                          <a:cs typeface="Segoe UI" panose="020B0502040204020203" pitchFamily="34" charset="0"/>
                        </a:rPr>
                        <a:t>Sur 2 pages max.</a:t>
                      </a:r>
                    </a:p>
                  </a:txBody>
                  <a:tcPr anchor="ctr">
                    <a:lnL w="12700" cap="flat" cmpd="sng" algn="ctr">
                      <a:solidFill>
                        <a:schemeClr val="bg1">
                          <a:lumMod val="50000"/>
                        </a:schemeClr>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2731008"/>
                  </a:ext>
                </a:extLst>
              </a:tr>
            </a:tbl>
          </a:graphicData>
        </a:graphic>
      </p:graphicFrame>
      <p:sp>
        <p:nvSpPr>
          <p:cNvPr id="31" name="Légende : Implémentation">
            <a:extLst>
              <a:ext uri="{FF2B5EF4-FFF2-40B4-BE49-F238E27FC236}">
                <a16:creationId xmlns:a16="http://schemas.microsoft.com/office/drawing/2014/main" id="{389F0C1C-999E-41BB-97DD-36F93A479FAB}"/>
              </a:ext>
            </a:extLst>
          </p:cNvPr>
          <p:cNvSpPr/>
          <p:nvPr/>
        </p:nvSpPr>
        <p:spPr>
          <a:xfrm flipH="1">
            <a:off x="8262810" y="4806278"/>
            <a:ext cx="2888666" cy="765931"/>
          </a:xfrm>
          <a:prstGeom prst="borderCallout2">
            <a:avLst>
              <a:gd name="adj1" fmla="val 53987"/>
              <a:gd name="adj2" fmla="val 100221"/>
              <a:gd name="adj3" fmla="val 54636"/>
              <a:gd name="adj4" fmla="val 131472"/>
              <a:gd name="adj5" fmla="val 9461"/>
              <a:gd name="adj6" fmla="val 156442"/>
            </a:avLst>
          </a:prstGeom>
          <a:solidFill>
            <a:srgbClr val="F4ECC7"/>
          </a:solidFill>
          <a:ln>
            <a:solidFill>
              <a:srgbClr val="959E9E"/>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1162050" algn="r"/>
              </a:tabLst>
            </a:pPr>
            <a:r>
              <a:rPr lang="fr-FR" sz="1000" b="1" dirty="0">
                <a:solidFill>
                  <a:srgbClr val="959E9E"/>
                </a:solidFill>
                <a:latin typeface="Segoe UI" panose="020B0502040204020203" pitchFamily="34" charset="0"/>
                <a:cs typeface="Segoe UI" panose="020B0502040204020203" pitchFamily="34" charset="0"/>
              </a:rPr>
              <a:t>Equipe (contexte et contraintes), pilotage et organisation (méthodes de travail), environnement : outils, langages, systèmes…</a:t>
            </a:r>
            <a:endParaRPr lang="fr-FR" sz="1000" dirty="0">
              <a:solidFill>
                <a:srgbClr val="959E9E"/>
              </a:solidFill>
            </a:endParaRPr>
          </a:p>
        </p:txBody>
      </p:sp>
    </p:spTree>
    <p:extLst>
      <p:ext uri="{BB962C8B-B14F-4D97-AF65-F5344CB8AC3E}">
        <p14:creationId xmlns:p14="http://schemas.microsoft.com/office/powerpoint/2010/main" val="4311219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1115A-79B3-4509-9BF7-174D77349ADE}"/>
              </a:ext>
            </a:extLst>
          </p:cNvPr>
          <p:cNvSpPr>
            <a:spLocks noGrp="1"/>
          </p:cNvSpPr>
          <p:nvPr>
            <p:ph type="title"/>
          </p:nvPr>
        </p:nvSpPr>
        <p:spPr/>
        <p:txBody>
          <a:bodyPr/>
          <a:lstStyle/>
          <a:p>
            <a:r>
              <a:rPr lang="fr-FR" dirty="0"/>
              <a:t>Introduction au projet</a:t>
            </a:r>
          </a:p>
        </p:txBody>
      </p:sp>
      <p:sp>
        <p:nvSpPr>
          <p:cNvPr id="7" name="Espace réservé du texte 6">
            <a:extLst>
              <a:ext uri="{FF2B5EF4-FFF2-40B4-BE49-F238E27FC236}">
                <a16:creationId xmlns:a16="http://schemas.microsoft.com/office/drawing/2014/main" id="{225F19AE-2ADD-4D45-BDD8-F67E7DB51DFA}"/>
              </a:ext>
            </a:extLst>
          </p:cNvPr>
          <p:cNvSpPr>
            <a:spLocks noGrp="1"/>
          </p:cNvSpPr>
          <p:nvPr>
            <p:ph type="body" sz="quarter" idx="14"/>
          </p:nvPr>
        </p:nvSpPr>
        <p:spPr/>
        <p:txBody>
          <a:bodyPr/>
          <a:lstStyle/>
          <a:p>
            <a:r>
              <a:rPr lang="fr-FR" dirty="0"/>
              <a:t>Rapport DWWM</a:t>
            </a:r>
          </a:p>
        </p:txBody>
      </p:sp>
      <p:cxnSp>
        <p:nvCxnSpPr>
          <p:cNvPr id="9" name="Connecteur : Interface">
            <a:extLst>
              <a:ext uri="{FF2B5EF4-FFF2-40B4-BE49-F238E27FC236}">
                <a16:creationId xmlns:a16="http://schemas.microsoft.com/office/drawing/2014/main" id="{9B1BF809-3F77-4908-867D-C97324BAF33D}"/>
              </a:ext>
            </a:extLst>
          </p:cNvPr>
          <p:cNvCxnSpPr>
            <a:cxnSpLocks/>
            <a:endCxn id="15" idx="0"/>
          </p:cNvCxnSpPr>
          <p:nvPr/>
        </p:nvCxnSpPr>
        <p:spPr>
          <a:xfrm flipH="1">
            <a:off x="1783694" y="1269033"/>
            <a:ext cx="13576" cy="73152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graphicFrame>
        <p:nvGraphicFramePr>
          <p:cNvPr id="15" name="Tableau 15">
            <a:extLst>
              <a:ext uri="{FF2B5EF4-FFF2-40B4-BE49-F238E27FC236}">
                <a16:creationId xmlns:a16="http://schemas.microsoft.com/office/drawing/2014/main" id="{907940D2-8661-411F-A4E5-57E598C957EA}"/>
              </a:ext>
            </a:extLst>
          </p:cNvPr>
          <p:cNvGraphicFramePr>
            <a:graphicFrameLocks noGrp="1"/>
          </p:cNvGraphicFramePr>
          <p:nvPr/>
        </p:nvGraphicFramePr>
        <p:xfrm>
          <a:off x="339365" y="2000553"/>
          <a:ext cx="2888659" cy="731520"/>
        </p:xfrm>
        <a:graphic>
          <a:graphicData uri="http://schemas.openxmlformats.org/drawingml/2006/table">
            <a:tbl>
              <a:tblPr firstRow="1" bandRow="1">
                <a:tableStyleId>{5C22544A-7EE6-4342-B048-85BDC9FD1C3A}</a:tableStyleId>
              </a:tblPr>
              <a:tblGrid>
                <a:gridCol w="2888659">
                  <a:extLst>
                    <a:ext uri="{9D8B030D-6E8A-4147-A177-3AD203B41FA5}">
                      <a16:colId xmlns:a16="http://schemas.microsoft.com/office/drawing/2014/main" val="4036257159"/>
                    </a:ext>
                  </a:extLst>
                </a:gridCol>
              </a:tblGrid>
              <a:tr h="720000">
                <a:tc>
                  <a:txBody>
                    <a:bodyPr/>
                    <a:lstStyle/>
                    <a:p>
                      <a:pPr algn="just"/>
                      <a:r>
                        <a:rPr lang="fr-FR" sz="1400" b="1" dirty="0">
                          <a:solidFill>
                            <a:schemeClr val="tx1"/>
                          </a:solidFill>
                          <a:latin typeface="Segoe UI" panose="020B0502040204020203" pitchFamily="34" charset="0"/>
                          <a:cs typeface="Segoe UI" panose="020B0502040204020203" pitchFamily="34" charset="0"/>
                        </a:rPr>
                        <a:t>Liste des compétences du référentiel qui sont couvertes par le(s) projet(s)</a:t>
                      </a:r>
                    </a:p>
                  </a:txBody>
                  <a:tcPr anchor="ctr">
                    <a:lnL w="28575"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2552731008"/>
                  </a:ext>
                </a:extLst>
              </a:tr>
            </a:tbl>
          </a:graphicData>
        </a:graphic>
      </p:graphicFrame>
      <p:grpSp>
        <p:nvGrpSpPr>
          <p:cNvPr id="32" name="Post-It">
            <a:extLst>
              <a:ext uri="{FF2B5EF4-FFF2-40B4-BE49-F238E27FC236}">
                <a16:creationId xmlns:a16="http://schemas.microsoft.com/office/drawing/2014/main" id="{E344B35E-C242-4643-857F-236DDA535565}"/>
              </a:ext>
            </a:extLst>
          </p:cNvPr>
          <p:cNvGrpSpPr/>
          <p:nvPr/>
        </p:nvGrpSpPr>
        <p:grpSpPr>
          <a:xfrm rot="900000">
            <a:off x="8794458" y="2740435"/>
            <a:ext cx="3074170" cy="1391362"/>
            <a:chOff x="1580758" y="1518240"/>
            <a:chExt cx="2179668" cy="2403084"/>
          </a:xfrm>
          <a:effectLst>
            <a:outerShdw blurRad="50800" dist="38100" dir="2700000" algn="tl" rotWithShape="0">
              <a:prstClr val="black">
                <a:alpha val="40000"/>
              </a:prstClr>
            </a:outerShdw>
          </a:effectLst>
        </p:grpSpPr>
        <p:pic>
          <p:nvPicPr>
            <p:cNvPr id="50" name="Image de Fond">
              <a:extLst>
                <a:ext uri="{FF2B5EF4-FFF2-40B4-BE49-F238E27FC236}">
                  <a16:creationId xmlns:a16="http://schemas.microsoft.com/office/drawing/2014/main" id="{39D77928-7393-4A25-B36D-382850550C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80758" y="1518240"/>
              <a:ext cx="2179668" cy="2403084"/>
            </a:xfrm>
            <a:prstGeom prst="rect">
              <a:avLst/>
            </a:prstGeom>
          </p:spPr>
        </p:pic>
        <p:sp>
          <p:nvSpPr>
            <p:cNvPr id="52" name="ZoneTexte">
              <a:extLst>
                <a:ext uri="{FF2B5EF4-FFF2-40B4-BE49-F238E27FC236}">
                  <a16:creationId xmlns:a16="http://schemas.microsoft.com/office/drawing/2014/main" id="{615C01E9-65F3-48C8-AD86-DF7322625B3B}"/>
                </a:ext>
              </a:extLst>
            </p:cNvPr>
            <p:cNvSpPr txBox="1"/>
            <p:nvPr/>
          </p:nvSpPr>
          <p:spPr>
            <a:xfrm>
              <a:off x="1776149" y="1846788"/>
              <a:ext cx="1818490" cy="1740654"/>
            </a:xfrm>
            <a:prstGeom prst="rect">
              <a:avLst/>
            </a:prstGeom>
          </p:spPr>
          <p:txBody>
            <a:bodyPr vert="horz" wrap="square" lIns="91440" tIns="45720" rIns="91440" bIns="45720" rtlCol="0"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2000" b="1" dirty="0">
                  <a:solidFill>
                    <a:srgbClr val="962D3E"/>
                  </a:solidFill>
                  <a:latin typeface="Bradley Hand ITC" panose="03070402050302030203" pitchFamily="66" charset="0"/>
                  <a:cs typeface="Segoe UI Light" panose="020B0502040204020203" pitchFamily="34" charset="0"/>
                </a:rPr>
                <a:t>YAMMER : Groupe futur(e) diplômé(e) DWWM</a:t>
              </a:r>
            </a:p>
          </p:txBody>
        </p:sp>
      </p:grpSp>
      <p:pic>
        <p:nvPicPr>
          <p:cNvPr id="53" name="Graphique 52" descr="Ampoule">
            <a:extLst>
              <a:ext uri="{FF2B5EF4-FFF2-40B4-BE49-F238E27FC236}">
                <a16:creationId xmlns:a16="http://schemas.microsoft.com/office/drawing/2014/main" id="{99E9B939-E1BA-4424-85A7-8EE9C0F0D46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18684" y="2761743"/>
            <a:ext cx="640080" cy="640080"/>
          </a:xfrm>
          <a:prstGeom prst="rect">
            <a:avLst/>
          </a:prstGeom>
        </p:spPr>
      </p:pic>
      <p:cxnSp>
        <p:nvCxnSpPr>
          <p:cNvPr id="60" name="Connecteur : Interface">
            <a:extLst>
              <a:ext uri="{FF2B5EF4-FFF2-40B4-BE49-F238E27FC236}">
                <a16:creationId xmlns:a16="http://schemas.microsoft.com/office/drawing/2014/main" id="{4F494B1F-8275-4F81-993C-18F75D7EAB54}"/>
              </a:ext>
            </a:extLst>
          </p:cNvPr>
          <p:cNvCxnSpPr>
            <a:cxnSpLocks/>
          </p:cNvCxnSpPr>
          <p:nvPr/>
        </p:nvCxnSpPr>
        <p:spPr>
          <a:xfrm>
            <a:off x="6816402" y="1269033"/>
            <a:ext cx="0" cy="262800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sp>
        <p:nvSpPr>
          <p:cNvPr id="55" name="ZoneTexte Fichier">
            <a:extLst>
              <a:ext uri="{FF2B5EF4-FFF2-40B4-BE49-F238E27FC236}">
                <a16:creationId xmlns:a16="http://schemas.microsoft.com/office/drawing/2014/main" id="{562DECF5-3B74-4A70-A62A-3649D0F9AC94}"/>
              </a:ext>
            </a:extLst>
          </p:cNvPr>
          <p:cNvSpPr txBox="1"/>
          <p:nvPr/>
        </p:nvSpPr>
        <p:spPr>
          <a:xfrm>
            <a:off x="1969496" y="2528130"/>
            <a:ext cx="3250220" cy="761747"/>
          </a:xfrm>
          <a:prstGeom prst="rect">
            <a:avLst/>
          </a:prstGeom>
          <a:solidFill>
            <a:schemeClr val="bg1"/>
          </a:solidFill>
          <a:ln w="12700">
            <a:solidFill>
              <a:srgbClr val="2F3240"/>
            </a:solidFill>
          </a:ln>
          <a:effectLst>
            <a:outerShdw blurRad="50800" dist="38100" dir="2700000" algn="tl" rotWithShape="0">
              <a:prstClr val="black">
                <a:alpha val="40000"/>
              </a:prstClr>
            </a:outerShdw>
          </a:effectLst>
        </p:spPr>
        <p:txBody>
          <a:bodyPr wrap="square">
            <a:spAutoFit/>
          </a:bodyPr>
          <a:lstStyle/>
          <a:p>
            <a:pPr marL="0" indent="0">
              <a:spcBef>
                <a:spcPts val="0"/>
              </a:spcBef>
              <a:spcAft>
                <a:spcPts val="300"/>
              </a:spcAft>
              <a:buNone/>
            </a:pPr>
            <a:r>
              <a:rPr lang="fr-FR" sz="1400" b="1" i="1" dirty="0">
                <a:latin typeface="Segoe UI" panose="020B0502040204020203" pitchFamily="34" charset="0"/>
                <a:cs typeface="Segoe UI" panose="020B0502040204020203" pitchFamily="34" charset="0"/>
              </a:rPr>
              <a:t>YAMMER</a:t>
            </a:r>
          </a:p>
          <a:p>
            <a:pPr marL="0" indent="0">
              <a:spcBef>
                <a:spcPts val="0"/>
              </a:spcBef>
              <a:spcAft>
                <a:spcPts val="300"/>
              </a:spcAft>
              <a:buNone/>
            </a:pPr>
            <a:r>
              <a:rPr lang="fr-FR" sz="1600" dirty="0">
                <a:solidFill>
                  <a:srgbClr val="959E9E"/>
                </a:solidFill>
                <a:latin typeface="Consolas" panose="020B0609020204030204" pitchFamily="49" charset="0"/>
                <a:cs typeface="Segoe UI" panose="020B0502040204020203" pitchFamily="34" charset="0"/>
              </a:rPr>
              <a:t>├─ </a:t>
            </a:r>
            <a:r>
              <a:rPr lang="fr-FR" sz="1100" i="1" dirty="0">
                <a:latin typeface="Segoe UI" panose="020B0502040204020203" pitchFamily="34" charset="0"/>
                <a:cs typeface="Segoe UI" panose="020B0502040204020203" pitchFamily="34" charset="0"/>
              </a:rPr>
              <a:t>https://www.yammer.com/campus-eni.fr/#/files/339156140032</a:t>
            </a:r>
          </a:p>
        </p:txBody>
      </p:sp>
      <p:graphicFrame>
        <p:nvGraphicFramePr>
          <p:cNvPr id="58" name="Tableau 15">
            <a:extLst>
              <a:ext uri="{FF2B5EF4-FFF2-40B4-BE49-F238E27FC236}">
                <a16:creationId xmlns:a16="http://schemas.microsoft.com/office/drawing/2014/main" id="{590484D3-CE6D-4AB5-8958-6C5AC4E756B8}"/>
              </a:ext>
            </a:extLst>
          </p:cNvPr>
          <p:cNvGraphicFramePr>
            <a:graphicFrameLocks noGrp="1"/>
          </p:cNvGraphicFramePr>
          <p:nvPr>
            <p:extLst>
              <p:ext uri="{D42A27DB-BD31-4B8C-83A1-F6EECF244321}">
                <p14:modId xmlns:p14="http://schemas.microsoft.com/office/powerpoint/2010/main" val="3049002496"/>
              </p:ext>
            </p:extLst>
          </p:nvPr>
        </p:nvGraphicFramePr>
        <p:xfrm>
          <a:off x="5361020" y="3891016"/>
          <a:ext cx="2888659" cy="731520"/>
        </p:xfrm>
        <a:graphic>
          <a:graphicData uri="http://schemas.openxmlformats.org/drawingml/2006/table">
            <a:tbl>
              <a:tblPr firstRow="1" bandRow="1">
                <a:tableStyleId>{5C22544A-7EE6-4342-B048-85BDC9FD1C3A}</a:tableStyleId>
              </a:tblPr>
              <a:tblGrid>
                <a:gridCol w="2888659">
                  <a:extLst>
                    <a:ext uri="{9D8B030D-6E8A-4147-A177-3AD203B41FA5}">
                      <a16:colId xmlns:a16="http://schemas.microsoft.com/office/drawing/2014/main" val="4036257159"/>
                    </a:ext>
                  </a:extLst>
                </a:gridCol>
              </a:tblGrid>
              <a:tr h="731520">
                <a:tc>
                  <a:txBody>
                    <a:bodyPr/>
                    <a:lstStyle/>
                    <a:p>
                      <a:pPr algn="just"/>
                      <a:r>
                        <a:rPr lang="fr-FR" sz="1400" b="1" dirty="0">
                          <a:solidFill>
                            <a:schemeClr val="tx1"/>
                          </a:solidFill>
                          <a:latin typeface="Segoe UI" panose="020B0502040204020203" pitchFamily="34" charset="0"/>
                          <a:cs typeface="Segoe UI" panose="020B0502040204020203" pitchFamily="34" charset="0"/>
                        </a:rPr>
                        <a:t>Résumé du projet en français</a:t>
                      </a:r>
                    </a:p>
                    <a:p>
                      <a:pPr algn="just"/>
                      <a:r>
                        <a:rPr lang="fr-FR" sz="1400" b="1" i="1" dirty="0">
                          <a:solidFill>
                            <a:schemeClr val="tx1"/>
                          </a:solidFill>
                          <a:latin typeface="Segoe UI" panose="020B0502040204020203" pitchFamily="34" charset="0"/>
                          <a:cs typeface="Segoe UI" panose="020B0502040204020203" pitchFamily="34" charset="0"/>
                        </a:rPr>
                        <a:t>(environ 20 lignes)</a:t>
                      </a:r>
                    </a:p>
                  </a:txBody>
                  <a:tcPr anchor="ctr">
                    <a:lnL w="28575"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2552731008"/>
                  </a:ext>
                </a:extLst>
              </a:tr>
            </a:tbl>
          </a:graphicData>
        </a:graphic>
      </p:graphicFrame>
      <p:grpSp>
        <p:nvGrpSpPr>
          <p:cNvPr id="20" name="Post-It">
            <a:extLst>
              <a:ext uri="{FF2B5EF4-FFF2-40B4-BE49-F238E27FC236}">
                <a16:creationId xmlns:a16="http://schemas.microsoft.com/office/drawing/2014/main" id="{2F3F5E0F-9A66-4C19-90C5-5EC63176F801}"/>
              </a:ext>
            </a:extLst>
          </p:cNvPr>
          <p:cNvGrpSpPr/>
          <p:nvPr/>
        </p:nvGrpSpPr>
        <p:grpSpPr>
          <a:xfrm rot="20748948">
            <a:off x="8768182" y="4285366"/>
            <a:ext cx="3074170" cy="1391362"/>
            <a:chOff x="1580758" y="1518240"/>
            <a:chExt cx="2179668" cy="2403084"/>
          </a:xfrm>
          <a:effectLst>
            <a:outerShdw blurRad="50800" dist="38100" dir="2700000" algn="tl" rotWithShape="0">
              <a:prstClr val="black">
                <a:alpha val="40000"/>
              </a:prstClr>
            </a:outerShdw>
          </a:effectLst>
        </p:grpSpPr>
        <p:pic>
          <p:nvPicPr>
            <p:cNvPr id="21" name="Image de Fond">
              <a:extLst>
                <a:ext uri="{FF2B5EF4-FFF2-40B4-BE49-F238E27FC236}">
                  <a16:creationId xmlns:a16="http://schemas.microsoft.com/office/drawing/2014/main" id="{686DB628-745F-49B5-9BFC-504779D40C2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80758" y="1518240"/>
              <a:ext cx="2179668" cy="2403084"/>
            </a:xfrm>
            <a:prstGeom prst="rect">
              <a:avLst/>
            </a:prstGeom>
          </p:spPr>
        </p:pic>
        <p:sp>
          <p:nvSpPr>
            <p:cNvPr id="22" name="ZoneTexte">
              <a:extLst>
                <a:ext uri="{FF2B5EF4-FFF2-40B4-BE49-F238E27FC236}">
                  <a16:creationId xmlns:a16="http://schemas.microsoft.com/office/drawing/2014/main" id="{62185447-C7D1-4C2E-BCCC-BBC3DDD124FA}"/>
                </a:ext>
              </a:extLst>
            </p:cNvPr>
            <p:cNvSpPr txBox="1"/>
            <p:nvPr/>
          </p:nvSpPr>
          <p:spPr>
            <a:xfrm>
              <a:off x="1776149" y="1846788"/>
              <a:ext cx="1818490" cy="1740654"/>
            </a:xfrm>
            <a:prstGeom prst="rect">
              <a:avLst/>
            </a:prstGeom>
          </p:spPr>
          <p:txBody>
            <a:bodyPr vert="horz" wrap="square" lIns="91440" tIns="45720" rIns="91440" bIns="45720" rtlCol="0"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2000" b="1" dirty="0">
                  <a:solidFill>
                    <a:srgbClr val="962D3E"/>
                  </a:solidFill>
                  <a:latin typeface="Bradley Hand ITC" panose="03070402050302030203" pitchFamily="66" charset="0"/>
                  <a:cs typeface="Segoe UI Light" panose="020B0502040204020203" pitchFamily="34" charset="0"/>
                </a:rPr>
                <a:t>Le RC = Référentiel de Certification</a:t>
              </a:r>
            </a:p>
            <a:p>
              <a:pPr marL="0" marR="0" lvl="0" indent="0" algn="ctr" defTabSz="914400" rtl="0" eaLnBrk="1" fontAlgn="auto" latinLnBrk="0" hangingPunct="1">
                <a:lnSpc>
                  <a:spcPct val="100000"/>
                </a:lnSpc>
                <a:spcBef>
                  <a:spcPts val="0"/>
                </a:spcBef>
                <a:spcAft>
                  <a:spcPts val="0"/>
                </a:spcAft>
                <a:buClrTx/>
                <a:buSzTx/>
                <a:buFontTx/>
                <a:buNone/>
                <a:tabLst/>
                <a:defRPr/>
              </a:pPr>
              <a:r>
                <a:rPr lang="fr-FR" sz="1400" b="1" i="1" dirty="0">
                  <a:solidFill>
                    <a:srgbClr val="348899"/>
                  </a:solidFill>
                  <a:latin typeface="Segoe UI" panose="020B0502040204020203" pitchFamily="34" charset="0"/>
                  <a:cs typeface="Segoe UI" panose="020B0502040204020203" pitchFamily="34" charset="0"/>
                  <a:sym typeface="Wingdings" panose="05000000000000000000" pitchFamily="2" charset="2"/>
                </a:rPr>
                <a:t> Page 7</a:t>
              </a:r>
              <a:endParaRPr lang="fr-FR" sz="1400" b="1" i="1" dirty="0">
                <a:solidFill>
                  <a:srgbClr val="348899"/>
                </a:solidFill>
                <a:latin typeface="Segoe UI" panose="020B0502040204020203" pitchFamily="34" charset="0"/>
                <a:cs typeface="Segoe UI" panose="020B0502040204020203" pitchFamily="34" charset="0"/>
              </a:endParaRPr>
            </a:p>
          </p:txBody>
        </p:sp>
      </p:grpSp>
      <p:pic>
        <p:nvPicPr>
          <p:cNvPr id="4" name="Graphique 3" descr="Yeux avec un remplissage uni">
            <a:extLst>
              <a:ext uri="{FF2B5EF4-FFF2-40B4-BE49-F238E27FC236}">
                <a16:creationId xmlns:a16="http://schemas.microsoft.com/office/drawing/2014/main" id="{ED993AE3-4503-487A-993D-E9A8A1459F13}"/>
              </a:ext>
            </a:extLst>
          </p:cNvPr>
          <p:cNvPicPr>
            <a:picLocks noChangeAspect="1"/>
          </p:cNvPicPr>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r="51811"/>
          <a:stretch/>
        </p:blipFill>
        <p:spPr>
          <a:xfrm>
            <a:off x="8772300" y="4299204"/>
            <a:ext cx="369596" cy="766968"/>
          </a:xfrm>
          <a:prstGeom prst="rect">
            <a:avLst/>
          </a:prstGeom>
        </p:spPr>
      </p:pic>
      <p:pic>
        <p:nvPicPr>
          <p:cNvPr id="25" name="Pictogramme : Dossier" descr="Dossier ouvert">
            <a:extLst>
              <a:ext uri="{FF2B5EF4-FFF2-40B4-BE49-F238E27FC236}">
                <a16:creationId xmlns:a16="http://schemas.microsoft.com/office/drawing/2014/main" id="{A3FEA294-0DBC-4326-950B-A6BAF11EDF8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rot="5400000">
            <a:off x="4907442" y="2215856"/>
            <a:ext cx="624548" cy="624548"/>
          </a:xfrm>
          <a:prstGeom prst="rect">
            <a:avLst/>
          </a:prstGeom>
        </p:spPr>
      </p:pic>
    </p:spTree>
    <p:extLst>
      <p:ext uri="{BB962C8B-B14F-4D97-AF65-F5344CB8AC3E}">
        <p14:creationId xmlns:p14="http://schemas.microsoft.com/office/powerpoint/2010/main" val="2858435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1115A-79B3-4509-9BF7-174D77349ADE}"/>
              </a:ext>
            </a:extLst>
          </p:cNvPr>
          <p:cNvSpPr>
            <a:spLocks noGrp="1"/>
          </p:cNvSpPr>
          <p:nvPr>
            <p:ph type="title"/>
          </p:nvPr>
        </p:nvSpPr>
        <p:spPr/>
        <p:txBody>
          <a:bodyPr/>
          <a:lstStyle/>
          <a:p>
            <a:r>
              <a:rPr lang="fr-FR" dirty="0"/>
              <a:t>Introduction au projet</a:t>
            </a:r>
          </a:p>
        </p:txBody>
      </p:sp>
      <p:sp>
        <p:nvSpPr>
          <p:cNvPr id="7" name="Espace réservé du texte 6">
            <a:extLst>
              <a:ext uri="{FF2B5EF4-FFF2-40B4-BE49-F238E27FC236}">
                <a16:creationId xmlns:a16="http://schemas.microsoft.com/office/drawing/2014/main" id="{225F19AE-2ADD-4D45-BDD8-F67E7DB51DFA}"/>
              </a:ext>
            </a:extLst>
          </p:cNvPr>
          <p:cNvSpPr>
            <a:spLocks noGrp="1"/>
          </p:cNvSpPr>
          <p:nvPr>
            <p:ph type="body" sz="quarter" idx="14"/>
          </p:nvPr>
        </p:nvSpPr>
        <p:spPr/>
        <p:txBody>
          <a:bodyPr/>
          <a:lstStyle/>
          <a:p>
            <a:r>
              <a:rPr lang="fr-FR" dirty="0"/>
              <a:t>Rapport DWWM</a:t>
            </a:r>
          </a:p>
        </p:txBody>
      </p:sp>
      <p:cxnSp>
        <p:nvCxnSpPr>
          <p:cNvPr id="62" name="Connecteur : Interface">
            <a:extLst>
              <a:ext uri="{FF2B5EF4-FFF2-40B4-BE49-F238E27FC236}">
                <a16:creationId xmlns:a16="http://schemas.microsoft.com/office/drawing/2014/main" id="{2AEBC052-5DE0-4358-B8C9-08B6C5CD8456}"/>
              </a:ext>
            </a:extLst>
          </p:cNvPr>
          <p:cNvCxnSpPr>
            <a:cxnSpLocks/>
          </p:cNvCxnSpPr>
          <p:nvPr/>
        </p:nvCxnSpPr>
        <p:spPr>
          <a:xfrm>
            <a:off x="1775934" y="1286328"/>
            <a:ext cx="0" cy="720000"/>
          </a:xfrm>
          <a:prstGeom prst="straightConnector1">
            <a:avLst/>
          </a:prstGeom>
          <a:ln w="19050" cap="rnd">
            <a:solidFill>
              <a:schemeClr val="tx1"/>
            </a:solidFill>
            <a:prstDash val="dash"/>
            <a:round/>
            <a:tailEnd type="none" w="lg" len="lg"/>
          </a:ln>
        </p:spPr>
        <p:style>
          <a:lnRef idx="1">
            <a:schemeClr val="dk1"/>
          </a:lnRef>
          <a:fillRef idx="0">
            <a:schemeClr val="dk1"/>
          </a:fillRef>
          <a:effectRef idx="0">
            <a:schemeClr val="dk1"/>
          </a:effectRef>
          <a:fontRef idx="minor">
            <a:schemeClr val="tx1"/>
          </a:fontRef>
        </p:style>
      </p:cxnSp>
      <p:graphicFrame>
        <p:nvGraphicFramePr>
          <p:cNvPr id="64" name="Tableau 15">
            <a:extLst>
              <a:ext uri="{FF2B5EF4-FFF2-40B4-BE49-F238E27FC236}">
                <a16:creationId xmlns:a16="http://schemas.microsoft.com/office/drawing/2014/main" id="{ECA7E783-E995-4DB0-87F2-AD9925642F52}"/>
              </a:ext>
            </a:extLst>
          </p:cNvPr>
          <p:cNvGraphicFramePr>
            <a:graphicFrameLocks noGrp="1"/>
          </p:cNvGraphicFramePr>
          <p:nvPr>
            <p:extLst>
              <p:ext uri="{D42A27DB-BD31-4B8C-83A1-F6EECF244321}">
                <p14:modId xmlns:p14="http://schemas.microsoft.com/office/powerpoint/2010/main" val="1640444467"/>
              </p:ext>
            </p:extLst>
          </p:nvPr>
        </p:nvGraphicFramePr>
        <p:xfrm>
          <a:off x="331604" y="1977383"/>
          <a:ext cx="2888659" cy="731520"/>
        </p:xfrm>
        <a:graphic>
          <a:graphicData uri="http://schemas.openxmlformats.org/drawingml/2006/table">
            <a:tbl>
              <a:tblPr firstRow="1" bandRow="1">
                <a:tableStyleId>{5C22544A-7EE6-4342-B048-85BDC9FD1C3A}</a:tableStyleId>
              </a:tblPr>
              <a:tblGrid>
                <a:gridCol w="2888659">
                  <a:extLst>
                    <a:ext uri="{9D8B030D-6E8A-4147-A177-3AD203B41FA5}">
                      <a16:colId xmlns:a16="http://schemas.microsoft.com/office/drawing/2014/main" val="4036257159"/>
                    </a:ext>
                  </a:extLst>
                </a:gridCol>
              </a:tblGrid>
              <a:tr h="731520">
                <a:tc>
                  <a:txBody>
                    <a:bodyPr/>
                    <a:lstStyle/>
                    <a:p>
                      <a:pPr algn="just"/>
                      <a:r>
                        <a:rPr lang="fr-FR" sz="1400" b="1" dirty="0">
                          <a:solidFill>
                            <a:schemeClr val="tx1"/>
                          </a:solidFill>
                          <a:latin typeface="Segoe UI" panose="020B0502040204020203" pitchFamily="34" charset="0"/>
                          <a:cs typeface="Segoe UI" panose="020B0502040204020203" pitchFamily="34" charset="0"/>
                        </a:rPr>
                        <a:t>Cahier des charges, expression des besoins, ou spécifications fonctionnelles du projet</a:t>
                      </a:r>
                      <a:endParaRPr lang="fr-FR" sz="1400" b="1" i="1" dirty="0">
                        <a:solidFill>
                          <a:schemeClr val="tx1"/>
                        </a:solidFill>
                        <a:latin typeface="Segoe UI" panose="020B0502040204020203" pitchFamily="34" charset="0"/>
                        <a:cs typeface="Segoe UI" panose="020B0502040204020203" pitchFamily="34" charset="0"/>
                      </a:endParaRPr>
                    </a:p>
                  </a:txBody>
                  <a:tcPr anchor="ctr">
                    <a:lnL w="28575"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2552731008"/>
                  </a:ext>
                </a:extLst>
              </a:tr>
            </a:tbl>
          </a:graphicData>
        </a:graphic>
      </p:graphicFrame>
      <p:sp>
        <p:nvSpPr>
          <p:cNvPr id="65" name="Rectangle 2">
            <a:extLst>
              <a:ext uri="{FF2B5EF4-FFF2-40B4-BE49-F238E27FC236}">
                <a16:creationId xmlns:a16="http://schemas.microsoft.com/office/drawing/2014/main" id="{4BD025A2-E0AA-492B-B16E-56CB906D4CDE}"/>
              </a:ext>
            </a:extLst>
          </p:cNvPr>
          <p:cNvSpPr txBox="1">
            <a:spLocks noChangeArrowheads="1"/>
          </p:cNvSpPr>
          <p:nvPr/>
        </p:nvSpPr>
        <p:spPr bwMode="auto">
          <a:xfrm>
            <a:off x="2493749" y="2507229"/>
            <a:ext cx="2888659" cy="4136242"/>
          </a:xfrm>
          <a:prstGeom prst="rect">
            <a:avLst/>
          </a:prstGeom>
          <a:solidFill>
            <a:srgbClr val="E5E6E6"/>
          </a:solidFill>
          <a:ln w="12700">
            <a:solidFill>
              <a:srgbClr val="2F3240"/>
            </a:solidFill>
          </a:ln>
          <a:effectLst/>
        </p:spPr>
        <p:txBody>
          <a:bodyPr vert="horz" wrap="square" lIns="180000" tIns="72000" rIns="0" bIns="72000" numCol="1" rtlCol="0" anchor="t" anchorCtr="0" compatLnSpc="1">
            <a:prstTxWarp prst="textNoShape">
              <a:avLst/>
            </a:prstTxWarp>
            <a:spAutoFit/>
          </a:bodyPr>
          <a:lstStyle>
            <a:lvl1pPr marL="228600" indent="-228600" algn="l" defTabSz="914400" rtl="0" eaLnBrk="1" latinLnBrk="0" hangingPunct="1">
              <a:lnSpc>
                <a:spcPct val="90000"/>
              </a:lnSpc>
              <a:spcBef>
                <a:spcPts val="1000"/>
              </a:spcBef>
              <a:buClr>
                <a:srgbClr val="004358"/>
              </a:buClr>
              <a:buFont typeface="Arial" panose="020B0604020202020204" pitchFamily="34" charset="0"/>
              <a:buChar char="•"/>
              <a:defRPr sz="2400" kern="1200">
                <a:solidFill>
                  <a:srgbClr val="343642"/>
                </a:solidFill>
                <a:effectLst/>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Clr>
                <a:srgbClr val="348899"/>
              </a:buClr>
              <a:buFont typeface="Arial" panose="020B0604020202020204" pitchFamily="34" charset="0"/>
              <a:buChar char="•"/>
              <a:defRPr sz="2000" kern="1200">
                <a:solidFill>
                  <a:srgbClr val="343642"/>
                </a:solidFill>
                <a:effectLst/>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Clr>
                <a:srgbClr val="ACCFCC"/>
              </a:buClr>
              <a:buFont typeface="Arial" panose="020B0604020202020204" pitchFamily="34" charset="0"/>
              <a:buChar char="•"/>
              <a:defRPr sz="1800" kern="1200">
                <a:solidFill>
                  <a:srgbClr val="343642"/>
                </a:solidFill>
                <a:effectLst/>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Clr>
                <a:srgbClr val="979C9C"/>
              </a:buClr>
              <a:buFont typeface="Arial" panose="020B0604020202020204" pitchFamily="34" charset="0"/>
              <a:buChar char="•"/>
              <a:defRPr sz="1600" kern="1200">
                <a:solidFill>
                  <a:srgbClr val="343642"/>
                </a:solidFill>
                <a:effectLst/>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Clr>
                <a:srgbClr val="979C9C"/>
              </a:buClr>
              <a:buFont typeface="Arial" panose="020B0604020202020204" pitchFamily="34" charset="0"/>
              <a:buChar char="•"/>
              <a:defRPr sz="1400" kern="1200">
                <a:solidFill>
                  <a:srgbClr val="343642"/>
                </a:solidFill>
                <a:effectLst/>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eaLnBrk="0" fontAlgn="base" hangingPunct="0">
              <a:lnSpc>
                <a:spcPct val="100000"/>
              </a:lnSpc>
              <a:spcBef>
                <a:spcPct val="0"/>
              </a:spcBef>
              <a:spcAft>
                <a:spcPct val="0"/>
              </a:spcAft>
              <a:buClrTx/>
              <a:buNone/>
            </a:pPr>
            <a:r>
              <a:rPr lang="fr-FR" altLang="fr-FR" sz="1400" dirty="0">
                <a:solidFill>
                  <a:srgbClr val="08BC80"/>
                </a:solidFill>
                <a:latin typeface="Consolas" panose="020B0609020204030204" pitchFamily="49" charset="0"/>
              </a:rPr>
              <a:t>EXEMPLE :</a:t>
            </a:r>
          </a:p>
          <a:p>
            <a:pPr marL="0" indent="0">
              <a:buNone/>
            </a:pPr>
            <a:r>
              <a:rPr lang="fr-FR" sz="1000" dirty="0"/>
              <a:t>Pour la fonctionnalité de gestion d’un catalogue, l’utilisateur X doit pouvoir depuis la console d’administration : </a:t>
            </a:r>
          </a:p>
          <a:p>
            <a:pPr marL="285750" indent="-285750"/>
            <a:r>
              <a:rPr lang="fr-FR" sz="1000" dirty="0"/>
              <a:t>créer un produit</a:t>
            </a:r>
          </a:p>
          <a:p>
            <a:pPr marL="285750" indent="-285750"/>
            <a:r>
              <a:rPr lang="fr-FR" sz="1000" dirty="0"/>
              <a:t>modifier un produit</a:t>
            </a:r>
          </a:p>
          <a:p>
            <a:pPr marL="285750" indent="-285750"/>
            <a:r>
              <a:rPr lang="fr-FR" sz="1000" dirty="0"/>
              <a:t>supprimer un produit existant</a:t>
            </a:r>
          </a:p>
          <a:p>
            <a:pPr marL="285750" indent="-285750"/>
            <a:r>
              <a:rPr lang="fr-FR" sz="1000" dirty="0"/>
              <a:t>proposer un produit à un partenaire (le rendre visible dans son espace utilisateur)</a:t>
            </a:r>
          </a:p>
          <a:p>
            <a:pPr marL="285750" indent="-285750"/>
            <a:r>
              <a:rPr lang="fr-FR" sz="1000" dirty="0"/>
              <a:t>créer une tarification pour un produit proposé à un partenaire</a:t>
            </a:r>
          </a:p>
          <a:p>
            <a:pPr marL="0" indent="0">
              <a:buNone/>
            </a:pPr>
            <a:r>
              <a:rPr lang="fr-FR" sz="1000" dirty="0"/>
              <a:t>Le partenaire doit pouvoir depuis son espace utilisateur : </a:t>
            </a:r>
          </a:p>
          <a:p>
            <a:pPr marL="285750" indent="-285750"/>
            <a:r>
              <a:rPr lang="fr-FR" sz="1000" dirty="0"/>
              <a:t>consulter la liste des produits qui lui sont proposés</a:t>
            </a:r>
          </a:p>
          <a:p>
            <a:pPr marL="285750" indent="-285750"/>
            <a:r>
              <a:rPr lang="fr-FR" sz="1000" dirty="0"/>
              <a:t>consulter la fiche détaillée du produit</a:t>
            </a:r>
          </a:p>
          <a:p>
            <a:pPr marL="285750" indent="-285750"/>
            <a:r>
              <a:rPr lang="fr-FR" sz="1000" dirty="0"/>
              <a:t>créer un groupe à partir d’un produit proposé qui a fait l’objet d’un tarification par l’administrateur Y </a:t>
            </a:r>
          </a:p>
        </p:txBody>
      </p:sp>
      <p:cxnSp>
        <p:nvCxnSpPr>
          <p:cNvPr id="20" name="Connecteur : Interface">
            <a:extLst>
              <a:ext uri="{FF2B5EF4-FFF2-40B4-BE49-F238E27FC236}">
                <a16:creationId xmlns:a16="http://schemas.microsoft.com/office/drawing/2014/main" id="{3445C84D-F34D-45CB-BFBF-39054AD65CBE}"/>
              </a:ext>
            </a:extLst>
          </p:cNvPr>
          <p:cNvCxnSpPr>
            <a:cxnSpLocks/>
          </p:cNvCxnSpPr>
          <p:nvPr/>
        </p:nvCxnSpPr>
        <p:spPr>
          <a:xfrm>
            <a:off x="7534824" y="1249001"/>
            <a:ext cx="0" cy="1512000"/>
          </a:xfrm>
          <a:prstGeom prst="straightConnector1">
            <a:avLst/>
          </a:prstGeom>
          <a:ln w="19050" cap="rnd">
            <a:solidFill>
              <a:schemeClr val="tx1"/>
            </a:solidFill>
            <a:prstDash val="dash"/>
            <a:round/>
            <a:tailEnd type="none" w="lg" len="lg"/>
          </a:ln>
        </p:spPr>
        <p:style>
          <a:lnRef idx="1">
            <a:schemeClr val="dk1"/>
          </a:lnRef>
          <a:fillRef idx="0">
            <a:schemeClr val="dk1"/>
          </a:fillRef>
          <a:effectRef idx="0">
            <a:schemeClr val="dk1"/>
          </a:effectRef>
          <a:fontRef idx="minor">
            <a:schemeClr val="tx1"/>
          </a:fontRef>
        </p:style>
      </p:cxnSp>
      <p:graphicFrame>
        <p:nvGraphicFramePr>
          <p:cNvPr id="21" name="Tableau 15">
            <a:extLst>
              <a:ext uri="{FF2B5EF4-FFF2-40B4-BE49-F238E27FC236}">
                <a16:creationId xmlns:a16="http://schemas.microsoft.com/office/drawing/2014/main" id="{28E8ECBC-9AD2-4B15-83FA-4CBA3C37BFFA}"/>
              </a:ext>
            </a:extLst>
          </p:cNvPr>
          <p:cNvGraphicFramePr>
            <a:graphicFrameLocks noGrp="1"/>
          </p:cNvGraphicFramePr>
          <p:nvPr>
            <p:extLst>
              <p:ext uri="{D42A27DB-BD31-4B8C-83A1-F6EECF244321}">
                <p14:modId xmlns:p14="http://schemas.microsoft.com/office/powerpoint/2010/main" val="4053723697"/>
              </p:ext>
            </p:extLst>
          </p:nvPr>
        </p:nvGraphicFramePr>
        <p:xfrm>
          <a:off x="6090494" y="2714496"/>
          <a:ext cx="2888659" cy="731520"/>
        </p:xfrm>
        <a:graphic>
          <a:graphicData uri="http://schemas.openxmlformats.org/drawingml/2006/table">
            <a:tbl>
              <a:tblPr firstRow="1" bandRow="1">
                <a:tableStyleId>{5C22544A-7EE6-4342-B048-85BDC9FD1C3A}</a:tableStyleId>
              </a:tblPr>
              <a:tblGrid>
                <a:gridCol w="2888659">
                  <a:extLst>
                    <a:ext uri="{9D8B030D-6E8A-4147-A177-3AD203B41FA5}">
                      <a16:colId xmlns:a16="http://schemas.microsoft.com/office/drawing/2014/main" val="4036257159"/>
                    </a:ext>
                  </a:extLst>
                </a:gridCol>
              </a:tblGrid>
              <a:tr h="731520">
                <a:tc>
                  <a:txBody>
                    <a:bodyPr/>
                    <a:lstStyle/>
                    <a:p>
                      <a:pPr algn="just"/>
                      <a:r>
                        <a:rPr lang="fr-FR" sz="1400" b="1" dirty="0">
                          <a:solidFill>
                            <a:schemeClr val="tx1"/>
                          </a:solidFill>
                          <a:latin typeface="Segoe UI" panose="020B0502040204020203" pitchFamily="34" charset="0"/>
                          <a:cs typeface="Segoe UI" panose="020B0502040204020203" pitchFamily="34" charset="0"/>
                        </a:rPr>
                        <a:t>Spécifications techniques</a:t>
                      </a:r>
                      <a:endParaRPr lang="fr-FR" sz="1400" b="1" i="1" dirty="0">
                        <a:solidFill>
                          <a:schemeClr val="tx1"/>
                        </a:solidFill>
                        <a:latin typeface="Segoe UI" panose="020B0502040204020203" pitchFamily="34" charset="0"/>
                        <a:cs typeface="Segoe UI" panose="020B0502040204020203" pitchFamily="34" charset="0"/>
                      </a:endParaRPr>
                    </a:p>
                  </a:txBody>
                  <a:tcPr anchor="ctr">
                    <a:lnL w="28575"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2552731008"/>
                  </a:ext>
                </a:extLst>
              </a:tr>
            </a:tbl>
          </a:graphicData>
        </a:graphic>
      </p:graphicFrame>
      <p:sp>
        <p:nvSpPr>
          <p:cNvPr id="22" name="Rectangle 2">
            <a:extLst>
              <a:ext uri="{FF2B5EF4-FFF2-40B4-BE49-F238E27FC236}">
                <a16:creationId xmlns:a16="http://schemas.microsoft.com/office/drawing/2014/main" id="{3DC2BFFC-E7CF-4829-818F-39A9CCA9DCB3}"/>
              </a:ext>
            </a:extLst>
          </p:cNvPr>
          <p:cNvSpPr txBox="1">
            <a:spLocks noChangeArrowheads="1"/>
          </p:cNvSpPr>
          <p:nvPr/>
        </p:nvSpPr>
        <p:spPr bwMode="auto">
          <a:xfrm>
            <a:off x="8470243" y="3142046"/>
            <a:ext cx="2888659" cy="3079543"/>
          </a:xfrm>
          <a:prstGeom prst="rect">
            <a:avLst/>
          </a:prstGeom>
          <a:solidFill>
            <a:srgbClr val="E5E6E6"/>
          </a:solidFill>
          <a:ln w="12700">
            <a:solidFill>
              <a:srgbClr val="2F3240"/>
            </a:solidFill>
          </a:ln>
          <a:effectLst/>
        </p:spPr>
        <p:txBody>
          <a:bodyPr vert="horz" wrap="square" lIns="180000" tIns="72000" rIns="0" bIns="72000" numCol="1" rtlCol="0" anchor="t" anchorCtr="0" compatLnSpc="1">
            <a:prstTxWarp prst="textNoShape">
              <a:avLst/>
            </a:prstTxWarp>
            <a:spAutoFit/>
          </a:bodyPr>
          <a:lstStyle>
            <a:lvl1pPr marL="228600" indent="-228600" algn="l" defTabSz="914400" rtl="0" eaLnBrk="1" latinLnBrk="0" hangingPunct="1">
              <a:lnSpc>
                <a:spcPct val="90000"/>
              </a:lnSpc>
              <a:spcBef>
                <a:spcPts val="1000"/>
              </a:spcBef>
              <a:buClr>
                <a:srgbClr val="004358"/>
              </a:buClr>
              <a:buFont typeface="Arial" panose="020B0604020202020204" pitchFamily="34" charset="0"/>
              <a:buChar char="•"/>
              <a:defRPr sz="2400" kern="1200">
                <a:solidFill>
                  <a:srgbClr val="343642"/>
                </a:solidFill>
                <a:effectLst/>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Clr>
                <a:srgbClr val="348899"/>
              </a:buClr>
              <a:buFont typeface="Arial" panose="020B0604020202020204" pitchFamily="34" charset="0"/>
              <a:buChar char="•"/>
              <a:defRPr sz="2000" kern="1200">
                <a:solidFill>
                  <a:srgbClr val="343642"/>
                </a:solidFill>
                <a:effectLst/>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Clr>
                <a:srgbClr val="ACCFCC"/>
              </a:buClr>
              <a:buFont typeface="Arial" panose="020B0604020202020204" pitchFamily="34" charset="0"/>
              <a:buChar char="•"/>
              <a:defRPr sz="1800" kern="1200">
                <a:solidFill>
                  <a:srgbClr val="343642"/>
                </a:solidFill>
                <a:effectLst/>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Clr>
                <a:srgbClr val="979C9C"/>
              </a:buClr>
              <a:buFont typeface="Arial" panose="020B0604020202020204" pitchFamily="34" charset="0"/>
              <a:buChar char="•"/>
              <a:defRPr sz="1600" kern="1200">
                <a:solidFill>
                  <a:srgbClr val="343642"/>
                </a:solidFill>
                <a:effectLst/>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Clr>
                <a:srgbClr val="979C9C"/>
              </a:buClr>
              <a:buFont typeface="Arial" panose="020B0604020202020204" pitchFamily="34" charset="0"/>
              <a:buChar char="•"/>
              <a:defRPr sz="1400" kern="1200">
                <a:solidFill>
                  <a:srgbClr val="343642"/>
                </a:solidFill>
                <a:effectLst/>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eaLnBrk="0" fontAlgn="base" hangingPunct="0">
              <a:lnSpc>
                <a:spcPct val="100000"/>
              </a:lnSpc>
              <a:spcBef>
                <a:spcPct val="0"/>
              </a:spcBef>
              <a:spcAft>
                <a:spcPct val="0"/>
              </a:spcAft>
              <a:buClrTx/>
              <a:buNone/>
            </a:pPr>
            <a:r>
              <a:rPr lang="fr-FR" altLang="fr-FR" sz="1400" dirty="0">
                <a:solidFill>
                  <a:srgbClr val="08BC80"/>
                </a:solidFill>
                <a:latin typeface="Consolas" panose="020B0609020204030204" pitchFamily="49" charset="0"/>
              </a:rPr>
              <a:t>EXEMPLE :</a:t>
            </a:r>
          </a:p>
          <a:p>
            <a:pPr marL="0" indent="0">
              <a:buNone/>
            </a:pPr>
            <a:r>
              <a:rPr lang="fr-FR" sz="1000" dirty="0"/>
              <a:t>L’application est développée dans la version de Symfony 3.4 avec </a:t>
            </a:r>
            <a:r>
              <a:rPr lang="fr-FR" sz="1000" dirty="0" err="1"/>
              <a:t>Twig</a:t>
            </a:r>
            <a:r>
              <a:rPr lang="fr-FR" sz="1000" dirty="0"/>
              <a:t> comme moteur de </a:t>
            </a:r>
            <a:r>
              <a:rPr lang="fr-FR" sz="1000" dirty="0" err="1"/>
              <a:t>template</a:t>
            </a:r>
            <a:r>
              <a:rPr lang="fr-FR" sz="1000" dirty="0"/>
              <a:t> et Doctrine comme ORM. </a:t>
            </a:r>
          </a:p>
          <a:p>
            <a:pPr marL="0" indent="0">
              <a:buNone/>
            </a:pPr>
            <a:r>
              <a:rPr lang="fr-FR" sz="1000" dirty="0"/>
              <a:t>Les données sont persistées dans une Base de données MySQL, cette BDD est accessible via le système de gestion de base de données </a:t>
            </a:r>
            <a:r>
              <a:rPr lang="fr-FR" sz="1000" dirty="0" err="1"/>
              <a:t>PHPmyAdmin</a:t>
            </a:r>
            <a:r>
              <a:rPr lang="fr-FR" sz="1000" dirty="0"/>
              <a:t>. </a:t>
            </a:r>
          </a:p>
          <a:p>
            <a:pPr marL="0" indent="0">
              <a:buNone/>
            </a:pPr>
            <a:r>
              <a:rPr lang="fr-FR" sz="1000" dirty="0"/>
              <a:t>Le Front utilise les technologies CSS, HTML et Javascript. </a:t>
            </a:r>
          </a:p>
          <a:p>
            <a:pPr marL="0" indent="0">
              <a:buNone/>
            </a:pPr>
            <a:r>
              <a:rPr lang="fr-FR" sz="1000" dirty="0"/>
              <a:t>Le Framework CSS Bootstrap permet de mettre en forme les formulaires et de rendre l’application responsive. </a:t>
            </a:r>
          </a:p>
          <a:p>
            <a:pPr marL="0" indent="0">
              <a:buNone/>
            </a:pPr>
            <a:r>
              <a:rPr lang="fr-FR" sz="1000" dirty="0"/>
              <a:t>Docker est utilisé pour construire l’environnement de développement. </a:t>
            </a:r>
            <a:r>
              <a:rPr lang="fr-FR" sz="1000" dirty="0" err="1"/>
              <a:t>PHPStorm</a:t>
            </a:r>
            <a:r>
              <a:rPr lang="fr-FR" sz="1000" dirty="0"/>
              <a:t> est utilisé comme IDE.. </a:t>
            </a:r>
          </a:p>
        </p:txBody>
      </p:sp>
      <p:pic>
        <p:nvPicPr>
          <p:cNvPr id="23" name="Graphique 22" descr="Document">
            <a:extLst>
              <a:ext uri="{FF2B5EF4-FFF2-40B4-BE49-F238E27FC236}">
                <a16:creationId xmlns:a16="http://schemas.microsoft.com/office/drawing/2014/main" id="{BC9C9E58-96A2-4E4F-805C-60B31E8DC8B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22059" y="2652917"/>
            <a:ext cx="677324" cy="677324"/>
          </a:xfrm>
          <a:prstGeom prst="rect">
            <a:avLst/>
          </a:prstGeom>
          <a:effectLst/>
        </p:spPr>
      </p:pic>
      <p:sp>
        <p:nvSpPr>
          <p:cNvPr id="4" name="Rectangle 3">
            <a:extLst>
              <a:ext uri="{FF2B5EF4-FFF2-40B4-BE49-F238E27FC236}">
                <a16:creationId xmlns:a16="http://schemas.microsoft.com/office/drawing/2014/main" id="{CC500936-A829-48D6-A338-A1E9D8944A47}"/>
              </a:ext>
            </a:extLst>
          </p:cNvPr>
          <p:cNvSpPr/>
          <p:nvPr/>
        </p:nvSpPr>
        <p:spPr>
          <a:xfrm>
            <a:off x="5688488" y="4905789"/>
            <a:ext cx="2475798" cy="920122"/>
          </a:xfrm>
          <a:prstGeom prst="rect">
            <a:avLst/>
          </a:prstGeom>
          <a:solidFill>
            <a:schemeClr val="bg1"/>
          </a:solidFill>
          <a:ln>
            <a:solidFill>
              <a:schemeClr val="bg1">
                <a:lumMod val="50000"/>
              </a:schemeClr>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1162050" algn="r"/>
              </a:tabLst>
            </a:pPr>
            <a:r>
              <a:rPr lang="fr-FR" sz="1100" b="1" dirty="0">
                <a:solidFill>
                  <a:srgbClr val="959E9E"/>
                </a:solidFill>
                <a:latin typeface="Segoe UI" panose="020B0502040204020203" pitchFamily="34" charset="0"/>
                <a:cs typeface="Segoe UI" panose="020B0502040204020203" pitchFamily="34" charset="0"/>
              </a:rPr>
              <a:t>Ne pas viser l’exhaustivité, présenter les fonctionnalités pertinentes au service du titre</a:t>
            </a:r>
          </a:p>
        </p:txBody>
      </p:sp>
      <p:sp>
        <p:nvSpPr>
          <p:cNvPr id="24" name="Picto OK" descr="Badge Tick1">
            <a:extLst>
              <a:ext uri="{FF2B5EF4-FFF2-40B4-BE49-F238E27FC236}">
                <a16:creationId xmlns:a16="http://schemas.microsoft.com/office/drawing/2014/main" id="{80B9F1B1-9AE9-4E18-8E42-E95510BFD6E3}"/>
              </a:ext>
            </a:extLst>
          </p:cNvPr>
          <p:cNvSpPr/>
          <p:nvPr/>
        </p:nvSpPr>
        <p:spPr>
          <a:xfrm rot="363415">
            <a:off x="7948625" y="4734557"/>
            <a:ext cx="350982" cy="353250"/>
          </a:xfrm>
          <a:custGeom>
            <a:avLst/>
            <a:gdLst>
              <a:gd name="connsiteX0" fmla="*/ 246127 w 492253"/>
              <a:gd name="connsiteY0" fmla="*/ 0 h 492253"/>
              <a:gd name="connsiteX1" fmla="*/ 0 w 492253"/>
              <a:gd name="connsiteY1" fmla="*/ 246127 h 492253"/>
              <a:gd name="connsiteX2" fmla="*/ 246127 w 492253"/>
              <a:gd name="connsiteY2" fmla="*/ 492254 h 492253"/>
              <a:gd name="connsiteX3" fmla="*/ 492254 w 492253"/>
              <a:gd name="connsiteY3" fmla="*/ 246127 h 492253"/>
              <a:gd name="connsiteX4" fmla="*/ 492254 w 492253"/>
              <a:gd name="connsiteY4" fmla="*/ 246107 h 492253"/>
              <a:gd name="connsiteX5" fmla="*/ 246315 w 492253"/>
              <a:gd name="connsiteY5" fmla="*/ 0 h 492253"/>
              <a:gd name="connsiteX6" fmla="*/ 246127 w 492253"/>
              <a:gd name="connsiteY6" fmla="*/ 0 h 492253"/>
              <a:gd name="connsiteX7" fmla="*/ 305748 w 492253"/>
              <a:gd name="connsiteY7" fmla="*/ 257883 h 492253"/>
              <a:gd name="connsiteX8" fmla="*/ 197522 w 492253"/>
              <a:gd name="connsiteY8" fmla="*/ 366219 h 492253"/>
              <a:gd name="connsiteX9" fmla="*/ 104785 w 492253"/>
              <a:gd name="connsiteY9" fmla="*/ 273482 h 492253"/>
              <a:gd name="connsiteX10" fmla="*/ 135769 w 492253"/>
              <a:gd name="connsiteY10" fmla="*/ 242498 h 492253"/>
              <a:gd name="connsiteX11" fmla="*/ 197522 w 492253"/>
              <a:gd name="connsiteY11" fmla="*/ 304251 h 492253"/>
              <a:gd name="connsiteX12" fmla="*/ 286955 w 492253"/>
              <a:gd name="connsiteY12" fmla="*/ 213659 h 492253"/>
              <a:gd name="connsiteX13" fmla="*/ 363692 w 492253"/>
              <a:gd name="connsiteY13" fmla="*/ 137894 h 492253"/>
              <a:gd name="connsiteX14" fmla="*/ 366485 w 492253"/>
              <a:gd name="connsiteY14" fmla="*/ 135302 h 492253"/>
              <a:gd name="connsiteX15" fmla="*/ 369077 w 492253"/>
              <a:gd name="connsiteY15" fmla="*/ 132502 h 492253"/>
              <a:gd name="connsiteX16" fmla="*/ 400495 w 492253"/>
              <a:gd name="connsiteY16" fmla="*/ 163486 h 492253"/>
              <a:gd name="connsiteX17" fmla="*/ 305742 w 492253"/>
              <a:gd name="connsiteY17" fmla="*/ 257863 h 492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2253" h="492253">
                <a:moveTo>
                  <a:pt x="246127" y="0"/>
                </a:moveTo>
                <a:cubicBezTo>
                  <a:pt x="110195" y="0"/>
                  <a:pt x="0" y="110195"/>
                  <a:pt x="0" y="246127"/>
                </a:cubicBezTo>
                <a:cubicBezTo>
                  <a:pt x="0" y="382059"/>
                  <a:pt x="110195" y="492254"/>
                  <a:pt x="246127" y="492254"/>
                </a:cubicBezTo>
                <a:cubicBezTo>
                  <a:pt x="382059" y="492254"/>
                  <a:pt x="492254" y="382059"/>
                  <a:pt x="492254" y="246127"/>
                </a:cubicBezTo>
                <a:cubicBezTo>
                  <a:pt x="492254" y="246120"/>
                  <a:pt x="492254" y="246114"/>
                  <a:pt x="492254" y="246107"/>
                </a:cubicBezTo>
                <a:cubicBezTo>
                  <a:pt x="492300" y="110232"/>
                  <a:pt x="382190" y="47"/>
                  <a:pt x="246315" y="0"/>
                </a:cubicBezTo>
                <a:cubicBezTo>
                  <a:pt x="246252" y="0"/>
                  <a:pt x="246190" y="0"/>
                  <a:pt x="246127" y="0"/>
                </a:cubicBezTo>
                <a:close/>
                <a:moveTo>
                  <a:pt x="305748" y="257883"/>
                </a:moveTo>
                <a:cubicBezTo>
                  <a:pt x="269889" y="293677"/>
                  <a:pt x="233814" y="329790"/>
                  <a:pt x="197522" y="366219"/>
                </a:cubicBezTo>
                <a:cubicBezTo>
                  <a:pt x="166683" y="335233"/>
                  <a:pt x="135771" y="304321"/>
                  <a:pt x="104785" y="273482"/>
                </a:cubicBezTo>
                <a:lnTo>
                  <a:pt x="135769" y="242498"/>
                </a:lnTo>
                <a:lnTo>
                  <a:pt x="197522" y="304251"/>
                </a:lnTo>
                <a:cubicBezTo>
                  <a:pt x="227502" y="273840"/>
                  <a:pt x="257312" y="243643"/>
                  <a:pt x="286955" y="213659"/>
                </a:cubicBezTo>
                <a:cubicBezTo>
                  <a:pt x="316578" y="183680"/>
                  <a:pt x="332967" y="167588"/>
                  <a:pt x="363692" y="137894"/>
                </a:cubicBezTo>
                <a:cubicBezTo>
                  <a:pt x="364553" y="137032"/>
                  <a:pt x="365480" y="136177"/>
                  <a:pt x="366485" y="135302"/>
                </a:cubicBezTo>
                <a:cubicBezTo>
                  <a:pt x="367458" y="134476"/>
                  <a:pt x="368328" y="133537"/>
                  <a:pt x="369077" y="132502"/>
                </a:cubicBezTo>
                <a:lnTo>
                  <a:pt x="400495" y="163486"/>
                </a:lnTo>
                <a:cubicBezTo>
                  <a:pt x="364003" y="199778"/>
                  <a:pt x="341606" y="222071"/>
                  <a:pt x="305742" y="257863"/>
                </a:cubicBezTo>
                <a:close/>
              </a:path>
            </a:pathLst>
          </a:custGeom>
          <a:solidFill>
            <a:srgbClr val="08BC80"/>
          </a:solidFill>
          <a:ln>
            <a:solidFill>
              <a:srgbClr val="E5E6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pic>
        <p:nvPicPr>
          <p:cNvPr id="66" name="Graphique 65" descr="Document">
            <a:extLst>
              <a:ext uri="{FF2B5EF4-FFF2-40B4-BE49-F238E27FC236}">
                <a16:creationId xmlns:a16="http://schemas.microsoft.com/office/drawing/2014/main" id="{A9D870DE-6159-43D8-ACB6-88F1281DD29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60348" y="2022248"/>
            <a:ext cx="677324" cy="677324"/>
          </a:xfrm>
          <a:prstGeom prst="rect">
            <a:avLst/>
          </a:prstGeom>
          <a:effectLst/>
        </p:spPr>
      </p:pic>
    </p:spTree>
    <p:extLst>
      <p:ext uri="{BB962C8B-B14F-4D97-AF65-F5344CB8AC3E}">
        <p14:creationId xmlns:p14="http://schemas.microsoft.com/office/powerpoint/2010/main" val="37729185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1115A-79B3-4509-9BF7-174D77349ADE}"/>
              </a:ext>
            </a:extLst>
          </p:cNvPr>
          <p:cNvSpPr>
            <a:spLocks noGrp="1"/>
          </p:cNvSpPr>
          <p:nvPr>
            <p:ph type="title"/>
          </p:nvPr>
        </p:nvSpPr>
        <p:spPr/>
        <p:txBody>
          <a:bodyPr/>
          <a:lstStyle/>
          <a:p>
            <a:r>
              <a:rPr lang="fr-FR" dirty="0"/>
              <a:t>Réalisations</a:t>
            </a:r>
          </a:p>
        </p:txBody>
      </p:sp>
      <p:sp>
        <p:nvSpPr>
          <p:cNvPr id="7" name="Espace réservé du texte 6">
            <a:extLst>
              <a:ext uri="{FF2B5EF4-FFF2-40B4-BE49-F238E27FC236}">
                <a16:creationId xmlns:a16="http://schemas.microsoft.com/office/drawing/2014/main" id="{225F19AE-2ADD-4D45-BDD8-F67E7DB51DFA}"/>
              </a:ext>
            </a:extLst>
          </p:cNvPr>
          <p:cNvSpPr>
            <a:spLocks noGrp="1"/>
          </p:cNvSpPr>
          <p:nvPr>
            <p:ph type="body" sz="quarter" idx="14"/>
          </p:nvPr>
        </p:nvSpPr>
        <p:spPr/>
        <p:txBody>
          <a:bodyPr/>
          <a:lstStyle/>
          <a:p>
            <a:r>
              <a:rPr lang="fr-FR" dirty="0"/>
              <a:t>Rapport DWWM</a:t>
            </a:r>
          </a:p>
        </p:txBody>
      </p:sp>
      <p:sp>
        <p:nvSpPr>
          <p:cNvPr id="51" name="Légende : Implémentation">
            <a:extLst>
              <a:ext uri="{FF2B5EF4-FFF2-40B4-BE49-F238E27FC236}">
                <a16:creationId xmlns:a16="http://schemas.microsoft.com/office/drawing/2014/main" id="{799D221B-A88C-408F-98F8-FA09994C4131}"/>
              </a:ext>
            </a:extLst>
          </p:cNvPr>
          <p:cNvSpPr/>
          <p:nvPr/>
        </p:nvSpPr>
        <p:spPr>
          <a:xfrm flipH="1">
            <a:off x="8958873" y="193023"/>
            <a:ext cx="2054796" cy="662111"/>
          </a:xfrm>
          <a:prstGeom prst="borderCallout2">
            <a:avLst>
              <a:gd name="adj1" fmla="val 53987"/>
              <a:gd name="adj2" fmla="val 100221"/>
              <a:gd name="adj3" fmla="val 53406"/>
              <a:gd name="adj4" fmla="val 115646"/>
              <a:gd name="adj5" fmla="val 266607"/>
              <a:gd name="adj6" fmla="val 169496"/>
            </a:avLst>
          </a:prstGeom>
          <a:solidFill>
            <a:srgbClr val="F4ECC7"/>
          </a:solidFill>
          <a:ln>
            <a:solidFill>
              <a:srgbClr val="959E9E"/>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1162050" algn="r"/>
              </a:tabLst>
            </a:pPr>
            <a:r>
              <a:rPr lang="fr-FR" sz="1000" b="1" dirty="0">
                <a:solidFill>
                  <a:srgbClr val="959E9E"/>
                </a:solidFill>
                <a:latin typeface="Segoe UI" panose="020B0502040204020203" pitchFamily="34" charset="0"/>
                <a:cs typeface="Segoe UI" panose="020B0502040204020203" pitchFamily="34" charset="0"/>
              </a:rPr>
              <a:t>Organisation du travail, méthode, les différentes couches et réalisations </a:t>
            </a:r>
          </a:p>
        </p:txBody>
      </p:sp>
      <p:sp>
        <p:nvSpPr>
          <p:cNvPr id="13" name="Espace réservé du contenu 3">
            <a:extLst>
              <a:ext uri="{FF2B5EF4-FFF2-40B4-BE49-F238E27FC236}">
                <a16:creationId xmlns:a16="http://schemas.microsoft.com/office/drawing/2014/main" id="{8D45B2D0-47CF-4A59-99F5-95325E148773}"/>
              </a:ext>
            </a:extLst>
          </p:cNvPr>
          <p:cNvSpPr>
            <a:spLocks noGrp="1"/>
          </p:cNvSpPr>
          <p:nvPr>
            <p:ph idx="1"/>
          </p:nvPr>
        </p:nvSpPr>
        <p:spPr>
          <a:xfrm>
            <a:off x="339366" y="1462457"/>
            <a:ext cx="7545002" cy="2092881"/>
          </a:xfrm>
        </p:spPr>
        <p:txBody>
          <a:bodyPr/>
          <a:lstStyle/>
          <a:p>
            <a:pPr>
              <a:lnSpc>
                <a:spcPct val="100000"/>
              </a:lnSpc>
              <a:spcBef>
                <a:spcPts val="600"/>
              </a:spcBef>
            </a:pPr>
            <a:r>
              <a:rPr lang="fr-FR" sz="2000" dirty="0"/>
              <a:t>Réalisations du candidat comportant les extraits de code les plus significatifs et en les argumentant, y compris pour la sécurité et le web mobile</a:t>
            </a:r>
          </a:p>
          <a:p>
            <a:pPr marL="0" indent="0">
              <a:lnSpc>
                <a:spcPct val="100000"/>
              </a:lnSpc>
              <a:spcBef>
                <a:spcPts val="600"/>
              </a:spcBef>
              <a:buNone/>
            </a:pPr>
            <a:endParaRPr lang="fr-FR" sz="2000" dirty="0"/>
          </a:p>
          <a:p>
            <a:pPr>
              <a:lnSpc>
                <a:spcPct val="100000"/>
              </a:lnSpc>
              <a:spcBef>
                <a:spcPts val="600"/>
              </a:spcBef>
            </a:pPr>
            <a:r>
              <a:rPr lang="fr-FR" sz="2000" dirty="0"/>
              <a:t>Présentation du jeu d’essai élaboré par le candidat de la fonctionnalité la plus représentative</a:t>
            </a:r>
            <a:endParaRPr lang="fr-FR" sz="2000" dirty="0">
              <a:solidFill>
                <a:schemeClr val="tx1"/>
              </a:solidFill>
            </a:endParaRPr>
          </a:p>
        </p:txBody>
      </p:sp>
      <p:graphicFrame>
        <p:nvGraphicFramePr>
          <p:cNvPr id="3" name="Tableau 3">
            <a:extLst>
              <a:ext uri="{FF2B5EF4-FFF2-40B4-BE49-F238E27FC236}">
                <a16:creationId xmlns:a16="http://schemas.microsoft.com/office/drawing/2014/main" id="{7DFBA752-FF0A-469B-82B1-42B7013E30E2}"/>
              </a:ext>
            </a:extLst>
          </p:cNvPr>
          <p:cNvGraphicFramePr>
            <a:graphicFrameLocks noGrp="1"/>
          </p:cNvGraphicFramePr>
          <p:nvPr>
            <p:extLst>
              <p:ext uri="{D42A27DB-BD31-4B8C-83A1-F6EECF244321}">
                <p14:modId xmlns:p14="http://schemas.microsoft.com/office/powerpoint/2010/main" val="4210188167"/>
              </p:ext>
            </p:extLst>
          </p:nvPr>
        </p:nvGraphicFramePr>
        <p:xfrm>
          <a:off x="4018255" y="4034823"/>
          <a:ext cx="7877110" cy="2707640"/>
        </p:xfrm>
        <a:graphic>
          <a:graphicData uri="http://schemas.openxmlformats.org/drawingml/2006/table">
            <a:tbl>
              <a:tblPr firstRow="1" bandRow="1">
                <a:tableStyleId>{5C22544A-7EE6-4342-B048-85BDC9FD1C3A}</a:tableStyleId>
              </a:tblPr>
              <a:tblGrid>
                <a:gridCol w="4319744">
                  <a:extLst>
                    <a:ext uri="{9D8B030D-6E8A-4147-A177-3AD203B41FA5}">
                      <a16:colId xmlns:a16="http://schemas.microsoft.com/office/drawing/2014/main" val="2995793299"/>
                    </a:ext>
                  </a:extLst>
                </a:gridCol>
                <a:gridCol w="3557366">
                  <a:extLst>
                    <a:ext uri="{9D8B030D-6E8A-4147-A177-3AD203B41FA5}">
                      <a16:colId xmlns:a16="http://schemas.microsoft.com/office/drawing/2014/main" val="24053446"/>
                    </a:ext>
                  </a:extLst>
                </a:gridCol>
              </a:tblGrid>
              <a:tr h="241763">
                <a:tc>
                  <a:txBody>
                    <a:bodyPr/>
                    <a:lstStyle/>
                    <a:p>
                      <a:r>
                        <a:rPr lang="fr-FR" sz="1400" b="0" dirty="0">
                          <a:solidFill>
                            <a:schemeClr val="accent4"/>
                          </a:solidFill>
                          <a:latin typeface="Consolas" panose="020B0609020204030204" pitchFamily="49" charset="0"/>
                        </a:rPr>
                        <a:t>DEUX EXEMPLES :</a:t>
                      </a:r>
                    </a:p>
                  </a:txBody>
                  <a:tcPr>
                    <a:lnL w="9525" cap="flat" cmpd="sng" algn="ctr">
                      <a:solidFill>
                        <a:schemeClr val="tx1"/>
                      </a:solidFill>
                      <a:prstDash val="solid"/>
                      <a:round/>
                      <a:headEnd type="none" w="med" len="med"/>
                      <a:tailEnd type="none" w="med" len="med"/>
                    </a:lnL>
                    <a:lnR w="12700" cmpd="sng">
                      <a:noFill/>
                    </a:lnR>
                    <a:lnT w="9525" cap="flat" cmpd="sng" algn="ctr">
                      <a:solidFill>
                        <a:schemeClr val="tx1"/>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E5E6E6"/>
                    </a:solidFill>
                  </a:tcPr>
                </a:tc>
                <a:tc>
                  <a:txBody>
                    <a:bodyPr/>
                    <a:lstStyle/>
                    <a:p>
                      <a:endParaRPr lang="fr-FR" dirty="0"/>
                    </a:p>
                  </a:txBody>
                  <a:tcPr>
                    <a:lnL w="12700" cmpd="sng">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E5E6E6"/>
                    </a:solidFill>
                  </a:tcPr>
                </a:tc>
                <a:extLst>
                  <a:ext uri="{0D108BD9-81ED-4DB2-BD59-A6C34878D82A}">
                    <a16:rowId xmlns:a16="http://schemas.microsoft.com/office/drawing/2014/main" val="3265425563"/>
                  </a:ext>
                </a:extLst>
              </a:tr>
              <a:tr h="1845082">
                <a:tc>
                  <a:txBody>
                    <a:bodyPr/>
                    <a:lstStyle/>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3. Le développement de l’application</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3.1. Présentation d’une journée-type</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3.2. Conception de l’application</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3.2.1. Présentation détaillée des pages de l’application</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3.2.2. Fonctionnalité la plus représentative</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3.2.3. Mise en place de la sécurité de l’application</a:t>
                      </a:r>
                    </a:p>
                  </a:txBody>
                  <a:tcPr>
                    <a:lnL w="9525" cap="flat" cmpd="sng" algn="ctr">
                      <a:solidFill>
                        <a:schemeClr val="tx1"/>
                      </a:solidFill>
                      <a:prstDash val="solid"/>
                      <a:round/>
                      <a:headEnd type="none" w="med" len="med"/>
                      <a:tailEnd type="none" w="med" len="med"/>
                    </a:lnL>
                    <a:lnR w="12700" cmpd="sng">
                      <a:noFill/>
                    </a:lnR>
                    <a:lnT w="38100" cmpd="sng">
                      <a:noFill/>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E6E6"/>
                    </a:solidFill>
                  </a:tcPr>
                </a:tc>
                <a:tc>
                  <a:txBody>
                    <a:bodyPr/>
                    <a:lstStyle/>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4. La Réalisation </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4.1. Mise en œuvre : organisation du travail et méthodes</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a) Organisation des développements en 3 sprints </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b) Priorisation et adaptation des développements </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4.2. Réalisation selon le patron Modèle-Vue-Contrôleur </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a) Couche IHM - les vues </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b) Couche Controller </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c) Couche Métier </a:t>
                      </a:r>
                    </a:p>
                    <a:p>
                      <a:pPr marL="0" marR="0" lvl="0" indent="0" algn="l" defTabSz="914400" rtl="0" eaLnBrk="1" fontAlgn="auto" latinLnBrk="0" hangingPunct="1">
                        <a:lnSpc>
                          <a:spcPct val="90000"/>
                        </a:lnSpc>
                        <a:spcBef>
                          <a:spcPts val="1000"/>
                        </a:spcBef>
                        <a:spcAft>
                          <a:spcPts val="0"/>
                        </a:spcAft>
                        <a:buClrTx/>
                        <a:buSzTx/>
                        <a:buFontTx/>
                        <a:buNone/>
                        <a:tabLst/>
                        <a:defRPr/>
                      </a:pPr>
                      <a:r>
                        <a:rPr kumimoji="0" lang="fr-FR" sz="1000" b="0" i="0" u="none" strike="noStrike" kern="1200" cap="none" spc="0" normalizeH="0" baseline="0" noProof="0" dirty="0">
                          <a:ln>
                            <a:noFill/>
                          </a:ln>
                          <a:solidFill>
                            <a:srgbClr val="2F3240"/>
                          </a:solidFill>
                          <a:effectLst/>
                          <a:uLnTx/>
                          <a:uFillTx/>
                          <a:latin typeface="Segoe UI" panose="020B0502040204020203" pitchFamily="34" charset="0"/>
                          <a:ea typeface="+mn-ea"/>
                          <a:cs typeface="Segoe UI" panose="020B0502040204020203" pitchFamily="34" charset="0"/>
                        </a:rPr>
                        <a:t>           d) Couche de persistance des données</a:t>
                      </a:r>
                      <a:endParaRPr lang="fr-FR" dirty="0">
                        <a:latin typeface="Segoe UI" panose="020B0502040204020203" pitchFamily="34" charset="0"/>
                        <a:cs typeface="Segoe UI" panose="020B0502040204020203" pitchFamily="34" charset="0"/>
                      </a:endParaRPr>
                    </a:p>
                  </a:txBody>
                  <a:tcPr>
                    <a:lnL w="12700" cmpd="sng">
                      <a:noFill/>
                    </a:lnL>
                    <a:lnR w="9525" cap="flat" cmpd="sng" algn="ctr">
                      <a:solidFill>
                        <a:schemeClr val="tx1"/>
                      </a:solidFill>
                      <a:prstDash val="solid"/>
                      <a:round/>
                      <a:headEnd type="none" w="med" len="med"/>
                      <a:tailEnd type="none" w="med" len="med"/>
                    </a:lnR>
                    <a:lnT w="38100" cmpd="sng">
                      <a:noFill/>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5E6E6"/>
                    </a:solidFill>
                  </a:tcPr>
                </a:tc>
                <a:extLst>
                  <a:ext uri="{0D108BD9-81ED-4DB2-BD59-A6C34878D82A}">
                    <a16:rowId xmlns:a16="http://schemas.microsoft.com/office/drawing/2014/main" val="1314479478"/>
                  </a:ext>
                </a:extLst>
              </a:tr>
            </a:tbl>
          </a:graphicData>
        </a:graphic>
      </p:graphicFrame>
      <p:pic>
        <p:nvPicPr>
          <p:cNvPr id="23" name="Graphique 22" descr="Document">
            <a:extLst>
              <a:ext uri="{FF2B5EF4-FFF2-40B4-BE49-F238E27FC236}">
                <a16:creationId xmlns:a16="http://schemas.microsoft.com/office/drawing/2014/main" id="{BC9C9E58-96A2-4E4F-805C-60B31E8DC8B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70359" y="3535550"/>
            <a:ext cx="677324" cy="677324"/>
          </a:xfrm>
          <a:prstGeom prst="rect">
            <a:avLst/>
          </a:prstGeom>
          <a:effectLst/>
        </p:spPr>
      </p:pic>
      <p:sp>
        <p:nvSpPr>
          <p:cNvPr id="15" name="Rectangle 14">
            <a:extLst>
              <a:ext uri="{FF2B5EF4-FFF2-40B4-BE49-F238E27FC236}">
                <a16:creationId xmlns:a16="http://schemas.microsoft.com/office/drawing/2014/main" id="{28AC0B3C-7BDC-42DC-8A63-E8C779577EAB}"/>
              </a:ext>
            </a:extLst>
          </p:cNvPr>
          <p:cNvSpPr/>
          <p:nvPr/>
        </p:nvSpPr>
        <p:spPr>
          <a:xfrm>
            <a:off x="8203094" y="2507400"/>
            <a:ext cx="2476800" cy="921600"/>
          </a:xfrm>
          <a:prstGeom prst="rect">
            <a:avLst/>
          </a:prstGeom>
          <a:solidFill>
            <a:schemeClr val="bg1"/>
          </a:solidFill>
          <a:ln>
            <a:solidFill>
              <a:schemeClr val="bg1">
                <a:lumMod val="50000"/>
              </a:schemeClr>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1162050" algn="r"/>
              </a:tabLst>
            </a:pPr>
            <a:r>
              <a:rPr lang="fr-FR" sz="1100" b="1" dirty="0">
                <a:solidFill>
                  <a:srgbClr val="959E9E"/>
                </a:solidFill>
                <a:latin typeface="Segoe UI" panose="020B0502040204020203" pitchFamily="34" charset="0"/>
                <a:cs typeface="Segoe UI" panose="020B0502040204020203" pitchFamily="34" charset="0"/>
              </a:rPr>
              <a:t>Attention à ne pas utiliser un jeu d’essai fantaisiste ou qui n’a pas de sens.</a:t>
            </a:r>
          </a:p>
        </p:txBody>
      </p:sp>
      <p:sp>
        <p:nvSpPr>
          <p:cNvPr id="16" name="Picto OK" descr="Badge Tick1">
            <a:extLst>
              <a:ext uri="{FF2B5EF4-FFF2-40B4-BE49-F238E27FC236}">
                <a16:creationId xmlns:a16="http://schemas.microsoft.com/office/drawing/2014/main" id="{25ACF984-F94D-4548-AF76-D2955C3169B1}"/>
              </a:ext>
            </a:extLst>
          </p:cNvPr>
          <p:cNvSpPr/>
          <p:nvPr/>
        </p:nvSpPr>
        <p:spPr>
          <a:xfrm rot="363415">
            <a:off x="10504403" y="2330774"/>
            <a:ext cx="350982" cy="353250"/>
          </a:xfrm>
          <a:custGeom>
            <a:avLst/>
            <a:gdLst>
              <a:gd name="connsiteX0" fmla="*/ 246127 w 492253"/>
              <a:gd name="connsiteY0" fmla="*/ 0 h 492253"/>
              <a:gd name="connsiteX1" fmla="*/ 0 w 492253"/>
              <a:gd name="connsiteY1" fmla="*/ 246127 h 492253"/>
              <a:gd name="connsiteX2" fmla="*/ 246127 w 492253"/>
              <a:gd name="connsiteY2" fmla="*/ 492254 h 492253"/>
              <a:gd name="connsiteX3" fmla="*/ 492254 w 492253"/>
              <a:gd name="connsiteY3" fmla="*/ 246127 h 492253"/>
              <a:gd name="connsiteX4" fmla="*/ 492254 w 492253"/>
              <a:gd name="connsiteY4" fmla="*/ 246107 h 492253"/>
              <a:gd name="connsiteX5" fmla="*/ 246315 w 492253"/>
              <a:gd name="connsiteY5" fmla="*/ 0 h 492253"/>
              <a:gd name="connsiteX6" fmla="*/ 246127 w 492253"/>
              <a:gd name="connsiteY6" fmla="*/ 0 h 492253"/>
              <a:gd name="connsiteX7" fmla="*/ 305748 w 492253"/>
              <a:gd name="connsiteY7" fmla="*/ 257883 h 492253"/>
              <a:gd name="connsiteX8" fmla="*/ 197522 w 492253"/>
              <a:gd name="connsiteY8" fmla="*/ 366219 h 492253"/>
              <a:gd name="connsiteX9" fmla="*/ 104785 w 492253"/>
              <a:gd name="connsiteY9" fmla="*/ 273482 h 492253"/>
              <a:gd name="connsiteX10" fmla="*/ 135769 w 492253"/>
              <a:gd name="connsiteY10" fmla="*/ 242498 h 492253"/>
              <a:gd name="connsiteX11" fmla="*/ 197522 w 492253"/>
              <a:gd name="connsiteY11" fmla="*/ 304251 h 492253"/>
              <a:gd name="connsiteX12" fmla="*/ 286955 w 492253"/>
              <a:gd name="connsiteY12" fmla="*/ 213659 h 492253"/>
              <a:gd name="connsiteX13" fmla="*/ 363692 w 492253"/>
              <a:gd name="connsiteY13" fmla="*/ 137894 h 492253"/>
              <a:gd name="connsiteX14" fmla="*/ 366485 w 492253"/>
              <a:gd name="connsiteY14" fmla="*/ 135302 h 492253"/>
              <a:gd name="connsiteX15" fmla="*/ 369077 w 492253"/>
              <a:gd name="connsiteY15" fmla="*/ 132502 h 492253"/>
              <a:gd name="connsiteX16" fmla="*/ 400495 w 492253"/>
              <a:gd name="connsiteY16" fmla="*/ 163486 h 492253"/>
              <a:gd name="connsiteX17" fmla="*/ 305742 w 492253"/>
              <a:gd name="connsiteY17" fmla="*/ 257863 h 492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2253" h="492253">
                <a:moveTo>
                  <a:pt x="246127" y="0"/>
                </a:moveTo>
                <a:cubicBezTo>
                  <a:pt x="110195" y="0"/>
                  <a:pt x="0" y="110195"/>
                  <a:pt x="0" y="246127"/>
                </a:cubicBezTo>
                <a:cubicBezTo>
                  <a:pt x="0" y="382059"/>
                  <a:pt x="110195" y="492254"/>
                  <a:pt x="246127" y="492254"/>
                </a:cubicBezTo>
                <a:cubicBezTo>
                  <a:pt x="382059" y="492254"/>
                  <a:pt x="492254" y="382059"/>
                  <a:pt x="492254" y="246127"/>
                </a:cubicBezTo>
                <a:cubicBezTo>
                  <a:pt x="492254" y="246120"/>
                  <a:pt x="492254" y="246114"/>
                  <a:pt x="492254" y="246107"/>
                </a:cubicBezTo>
                <a:cubicBezTo>
                  <a:pt x="492300" y="110232"/>
                  <a:pt x="382190" y="47"/>
                  <a:pt x="246315" y="0"/>
                </a:cubicBezTo>
                <a:cubicBezTo>
                  <a:pt x="246252" y="0"/>
                  <a:pt x="246190" y="0"/>
                  <a:pt x="246127" y="0"/>
                </a:cubicBezTo>
                <a:close/>
                <a:moveTo>
                  <a:pt x="305748" y="257883"/>
                </a:moveTo>
                <a:cubicBezTo>
                  <a:pt x="269889" y="293677"/>
                  <a:pt x="233814" y="329790"/>
                  <a:pt x="197522" y="366219"/>
                </a:cubicBezTo>
                <a:cubicBezTo>
                  <a:pt x="166683" y="335233"/>
                  <a:pt x="135771" y="304321"/>
                  <a:pt x="104785" y="273482"/>
                </a:cubicBezTo>
                <a:lnTo>
                  <a:pt x="135769" y="242498"/>
                </a:lnTo>
                <a:lnTo>
                  <a:pt x="197522" y="304251"/>
                </a:lnTo>
                <a:cubicBezTo>
                  <a:pt x="227502" y="273840"/>
                  <a:pt x="257312" y="243643"/>
                  <a:pt x="286955" y="213659"/>
                </a:cubicBezTo>
                <a:cubicBezTo>
                  <a:pt x="316578" y="183680"/>
                  <a:pt x="332967" y="167588"/>
                  <a:pt x="363692" y="137894"/>
                </a:cubicBezTo>
                <a:cubicBezTo>
                  <a:pt x="364553" y="137032"/>
                  <a:pt x="365480" y="136177"/>
                  <a:pt x="366485" y="135302"/>
                </a:cubicBezTo>
                <a:cubicBezTo>
                  <a:pt x="367458" y="134476"/>
                  <a:pt x="368328" y="133537"/>
                  <a:pt x="369077" y="132502"/>
                </a:cubicBezTo>
                <a:lnTo>
                  <a:pt x="400495" y="163486"/>
                </a:lnTo>
                <a:cubicBezTo>
                  <a:pt x="364003" y="199778"/>
                  <a:pt x="341606" y="222071"/>
                  <a:pt x="305742" y="257863"/>
                </a:cubicBezTo>
                <a:close/>
              </a:path>
            </a:pathLst>
          </a:custGeom>
          <a:solidFill>
            <a:srgbClr val="08BC80"/>
          </a:solidFill>
          <a:ln>
            <a:solidFill>
              <a:srgbClr val="E5E6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spTree>
    <p:extLst>
      <p:ext uri="{BB962C8B-B14F-4D97-AF65-F5344CB8AC3E}">
        <p14:creationId xmlns:p14="http://schemas.microsoft.com/office/powerpoint/2010/main" val="2989446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1115A-79B3-4509-9BF7-174D77349ADE}"/>
              </a:ext>
            </a:extLst>
          </p:cNvPr>
          <p:cNvSpPr>
            <a:spLocks noGrp="1"/>
          </p:cNvSpPr>
          <p:nvPr>
            <p:ph type="title"/>
          </p:nvPr>
        </p:nvSpPr>
        <p:spPr/>
        <p:txBody>
          <a:bodyPr/>
          <a:lstStyle/>
          <a:p>
            <a:r>
              <a:rPr lang="fr-FR" dirty="0"/>
              <a:t>Veille, sécurité et anglais</a:t>
            </a:r>
          </a:p>
        </p:txBody>
      </p:sp>
      <p:sp>
        <p:nvSpPr>
          <p:cNvPr id="7" name="Espace réservé du texte 6">
            <a:extLst>
              <a:ext uri="{FF2B5EF4-FFF2-40B4-BE49-F238E27FC236}">
                <a16:creationId xmlns:a16="http://schemas.microsoft.com/office/drawing/2014/main" id="{225F19AE-2ADD-4D45-BDD8-F67E7DB51DFA}"/>
              </a:ext>
            </a:extLst>
          </p:cNvPr>
          <p:cNvSpPr>
            <a:spLocks noGrp="1"/>
          </p:cNvSpPr>
          <p:nvPr>
            <p:ph type="body" sz="quarter" idx="14"/>
          </p:nvPr>
        </p:nvSpPr>
        <p:spPr/>
        <p:txBody>
          <a:bodyPr/>
          <a:lstStyle/>
          <a:p>
            <a:r>
              <a:rPr lang="fr-FR" dirty="0"/>
              <a:t>Rapport DWWM</a:t>
            </a:r>
          </a:p>
        </p:txBody>
      </p:sp>
      <p:sp>
        <p:nvSpPr>
          <p:cNvPr id="13" name="Espace réservé du contenu 3">
            <a:extLst>
              <a:ext uri="{FF2B5EF4-FFF2-40B4-BE49-F238E27FC236}">
                <a16:creationId xmlns:a16="http://schemas.microsoft.com/office/drawing/2014/main" id="{8D45B2D0-47CF-4A59-99F5-95325E148773}"/>
              </a:ext>
            </a:extLst>
          </p:cNvPr>
          <p:cNvSpPr>
            <a:spLocks noGrp="1"/>
          </p:cNvSpPr>
          <p:nvPr>
            <p:ph idx="1"/>
          </p:nvPr>
        </p:nvSpPr>
        <p:spPr>
          <a:xfrm>
            <a:off x="339366" y="1490447"/>
            <a:ext cx="7545002" cy="3785652"/>
          </a:xfrm>
        </p:spPr>
        <p:txBody>
          <a:bodyPr/>
          <a:lstStyle/>
          <a:p>
            <a:pPr>
              <a:lnSpc>
                <a:spcPct val="100000"/>
              </a:lnSpc>
              <a:spcBef>
                <a:spcPts val="600"/>
              </a:spcBef>
            </a:pPr>
            <a:r>
              <a:rPr lang="fr-FR" sz="2000" dirty="0"/>
              <a:t>Description de la veille, effectuée par le candidat durant le projet, sur les vulnérabilités de sécurité</a:t>
            </a:r>
          </a:p>
          <a:p>
            <a:pPr marL="0" indent="0">
              <a:lnSpc>
                <a:spcPct val="100000"/>
              </a:lnSpc>
              <a:spcBef>
                <a:spcPts val="600"/>
              </a:spcBef>
              <a:buNone/>
            </a:pPr>
            <a:endParaRPr lang="fr-FR" sz="2000" dirty="0"/>
          </a:p>
          <a:p>
            <a:pPr>
              <a:lnSpc>
                <a:spcPct val="100000"/>
              </a:lnSpc>
              <a:spcBef>
                <a:spcPts val="600"/>
              </a:spcBef>
            </a:pPr>
            <a:r>
              <a:rPr lang="fr-FR" sz="2000" dirty="0"/>
              <a:t>Description d’une situation de travail ayant nécessité une recherche, effectuée par le candidat durant le projet, à partir de site anglophone</a:t>
            </a:r>
          </a:p>
          <a:p>
            <a:pPr marL="0" indent="0">
              <a:lnSpc>
                <a:spcPct val="100000"/>
              </a:lnSpc>
              <a:spcBef>
                <a:spcPts val="600"/>
              </a:spcBef>
              <a:buNone/>
            </a:pPr>
            <a:endParaRPr lang="fr-FR" sz="2000" dirty="0"/>
          </a:p>
          <a:p>
            <a:pPr>
              <a:lnSpc>
                <a:spcPct val="100000"/>
              </a:lnSpc>
              <a:spcBef>
                <a:spcPts val="600"/>
              </a:spcBef>
            </a:pPr>
            <a:r>
              <a:rPr lang="fr-FR" sz="2000" dirty="0"/>
              <a:t>Extrait du site anglophone, utilisé dans le cadre de la recherche décrite précédemment, accompagné de la traduction en français effectuée par le candidat sans traducteur automatique </a:t>
            </a:r>
            <a:r>
              <a:rPr lang="fr-FR" sz="2000" i="1" dirty="0"/>
              <a:t>(environ 750 signes)</a:t>
            </a:r>
            <a:endParaRPr lang="fr-FR" sz="2000" i="1" dirty="0">
              <a:solidFill>
                <a:schemeClr val="tx1"/>
              </a:solidFill>
            </a:endParaRPr>
          </a:p>
        </p:txBody>
      </p:sp>
      <p:sp>
        <p:nvSpPr>
          <p:cNvPr id="15" name="Rectangle 14">
            <a:extLst>
              <a:ext uri="{FF2B5EF4-FFF2-40B4-BE49-F238E27FC236}">
                <a16:creationId xmlns:a16="http://schemas.microsoft.com/office/drawing/2014/main" id="{28AC0B3C-7BDC-42DC-8A63-E8C779577EAB}"/>
              </a:ext>
            </a:extLst>
          </p:cNvPr>
          <p:cNvSpPr/>
          <p:nvPr/>
        </p:nvSpPr>
        <p:spPr>
          <a:xfrm>
            <a:off x="8068093" y="2468160"/>
            <a:ext cx="3649988" cy="2084651"/>
          </a:xfrm>
          <a:prstGeom prst="rect">
            <a:avLst/>
          </a:prstGeom>
          <a:solidFill>
            <a:schemeClr val="bg1"/>
          </a:solidFill>
          <a:ln>
            <a:solidFill>
              <a:schemeClr val="bg1">
                <a:lumMod val="50000"/>
              </a:schemeClr>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tabLst>
                <a:tab pos="1162050" algn="r"/>
              </a:tabLst>
            </a:pPr>
            <a:r>
              <a:rPr lang="fr-FR" sz="1000" b="1" dirty="0">
                <a:solidFill>
                  <a:srgbClr val="959E9E"/>
                </a:solidFill>
                <a:latin typeface="Segoe UI" panose="020B0502040204020203" pitchFamily="34" charset="0"/>
                <a:cs typeface="Segoe UI" panose="020B0502040204020203" pitchFamily="34" charset="0"/>
              </a:rPr>
              <a:t>La description de la veille sur les vulnérabilités de sécurité est liée à l’une des deux compétences « Développer une interface utilisateur web dynamique » ou « Réaliser une interface utilisateur avec une solution de gestion de contenu ou e-commerce » dans le cadre du projet en entreprise. La description de la situation de travail, ayant nécessité une recherche basée sur un ou des sites anglophones, concerne un problème technique ou une nouvelle fonctionnalité à mettre en œuvre, dans le cadre du projet en entreprise. Elle est liée à l’une des compétences du titre professionnel.</a:t>
            </a:r>
          </a:p>
        </p:txBody>
      </p:sp>
      <p:sp>
        <p:nvSpPr>
          <p:cNvPr id="16" name="Picto OK" descr="Badge Tick1">
            <a:extLst>
              <a:ext uri="{FF2B5EF4-FFF2-40B4-BE49-F238E27FC236}">
                <a16:creationId xmlns:a16="http://schemas.microsoft.com/office/drawing/2014/main" id="{25ACF984-F94D-4548-AF76-D2955C3169B1}"/>
              </a:ext>
            </a:extLst>
          </p:cNvPr>
          <p:cNvSpPr/>
          <p:nvPr/>
        </p:nvSpPr>
        <p:spPr>
          <a:xfrm rot="363415">
            <a:off x="11542590" y="2291236"/>
            <a:ext cx="350982" cy="353250"/>
          </a:xfrm>
          <a:custGeom>
            <a:avLst/>
            <a:gdLst>
              <a:gd name="connsiteX0" fmla="*/ 246127 w 492253"/>
              <a:gd name="connsiteY0" fmla="*/ 0 h 492253"/>
              <a:gd name="connsiteX1" fmla="*/ 0 w 492253"/>
              <a:gd name="connsiteY1" fmla="*/ 246127 h 492253"/>
              <a:gd name="connsiteX2" fmla="*/ 246127 w 492253"/>
              <a:gd name="connsiteY2" fmla="*/ 492254 h 492253"/>
              <a:gd name="connsiteX3" fmla="*/ 492254 w 492253"/>
              <a:gd name="connsiteY3" fmla="*/ 246127 h 492253"/>
              <a:gd name="connsiteX4" fmla="*/ 492254 w 492253"/>
              <a:gd name="connsiteY4" fmla="*/ 246107 h 492253"/>
              <a:gd name="connsiteX5" fmla="*/ 246315 w 492253"/>
              <a:gd name="connsiteY5" fmla="*/ 0 h 492253"/>
              <a:gd name="connsiteX6" fmla="*/ 246127 w 492253"/>
              <a:gd name="connsiteY6" fmla="*/ 0 h 492253"/>
              <a:gd name="connsiteX7" fmla="*/ 305748 w 492253"/>
              <a:gd name="connsiteY7" fmla="*/ 257883 h 492253"/>
              <a:gd name="connsiteX8" fmla="*/ 197522 w 492253"/>
              <a:gd name="connsiteY8" fmla="*/ 366219 h 492253"/>
              <a:gd name="connsiteX9" fmla="*/ 104785 w 492253"/>
              <a:gd name="connsiteY9" fmla="*/ 273482 h 492253"/>
              <a:gd name="connsiteX10" fmla="*/ 135769 w 492253"/>
              <a:gd name="connsiteY10" fmla="*/ 242498 h 492253"/>
              <a:gd name="connsiteX11" fmla="*/ 197522 w 492253"/>
              <a:gd name="connsiteY11" fmla="*/ 304251 h 492253"/>
              <a:gd name="connsiteX12" fmla="*/ 286955 w 492253"/>
              <a:gd name="connsiteY12" fmla="*/ 213659 h 492253"/>
              <a:gd name="connsiteX13" fmla="*/ 363692 w 492253"/>
              <a:gd name="connsiteY13" fmla="*/ 137894 h 492253"/>
              <a:gd name="connsiteX14" fmla="*/ 366485 w 492253"/>
              <a:gd name="connsiteY14" fmla="*/ 135302 h 492253"/>
              <a:gd name="connsiteX15" fmla="*/ 369077 w 492253"/>
              <a:gd name="connsiteY15" fmla="*/ 132502 h 492253"/>
              <a:gd name="connsiteX16" fmla="*/ 400495 w 492253"/>
              <a:gd name="connsiteY16" fmla="*/ 163486 h 492253"/>
              <a:gd name="connsiteX17" fmla="*/ 305742 w 492253"/>
              <a:gd name="connsiteY17" fmla="*/ 257863 h 492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2253" h="492253">
                <a:moveTo>
                  <a:pt x="246127" y="0"/>
                </a:moveTo>
                <a:cubicBezTo>
                  <a:pt x="110195" y="0"/>
                  <a:pt x="0" y="110195"/>
                  <a:pt x="0" y="246127"/>
                </a:cubicBezTo>
                <a:cubicBezTo>
                  <a:pt x="0" y="382059"/>
                  <a:pt x="110195" y="492254"/>
                  <a:pt x="246127" y="492254"/>
                </a:cubicBezTo>
                <a:cubicBezTo>
                  <a:pt x="382059" y="492254"/>
                  <a:pt x="492254" y="382059"/>
                  <a:pt x="492254" y="246127"/>
                </a:cubicBezTo>
                <a:cubicBezTo>
                  <a:pt x="492254" y="246120"/>
                  <a:pt x="492254" y="246114"/>
                  <a:pt x="492254" y="246107"/>
                </a:cubicBezTo>
                <a:cubicBezTo>
                  <a:pt x="492300" y="110232"/>
                  <a:pt x="382190" y="47"/>
                  <a:pt x="246315" y="0"/>
                </a:cubicBezTo>
                <a:cubicBezTo>
                  <a:pt x="246252" y="0"/>
                  <a:pt x="246190" y="0"/>
                  <a:pt x="246127" y="0"/>
                </a:cubicBezTo>
                <a:close/>
                <a:moveTo>
                  <a:pt x="305748" y="257883"/>
                </a:moveTo>
                <a:cubicBezTo>
                  <a:pt x="269889" y="293677"/>
                  <a:pt x="233814" y="329790"/>
                  <a:pt x="197522" y="366219"/>
                </a:cubicBezTo>
                <a:cubicBezTo>
                  <a:pt x="166683" y="335233"/>
                  <a:pt x="135771" y="304321"/>
                  <a:pt x="104785" y="273482"/>
                </a:cubicBezTo>
                <a:lnTo>
                  <a:pt x="135769" y="242498"/>
                </a:lnTo>
                <a:lnTo>
                  <a:pt x="197522" y="304251"/>
                </a:lnTo>
                <a:cubicBezTo>
                  <a:pt x="227502" y="273840"/>
                  <a:pt x="257312" y="243643"/>
                  <a:pt x="286955" y="213659"/>
                </a:cubicBezTo>
                <a:cubicBezTo>
                  <a:pt x="316578" y="183680"/>
                  <a:pt x="332967" y="167588"/>
                  <a:pt x="363692" y="137894"/>
                </a:cubicBezTo>
                <a:cubicBezTo>
                  <a:pt x="364553" y="137032"/>
                  <a:pt x="365480" y="136177"/>
                  <a:pt x="366485" y="135302"/>
                </a:cubicBezTo>
                <a:cubicBezTo>
                  <a:pt x="367458" y="134476"/>
                  <a:pt x="368328" y="133537"/>
                  <a:pt x="369077" y="132502"/>
                </a:cubicBezTo>
                <a:lnTo>
                  <a:pt x="400495" y="163486"/>
                </a:lnTo>
                <a:cubicBezTo>
                  <a:pt x="364003" y="199778"/>
                  <a:pt x="341606" y="222071"/>
                  <a:pt x="305742" y="257863"/>
                </a:cubicBezTo>
                <a:close/>
              </a:path>
            </a:pathLst>
          </a:custGeom>
          <a:solidFill>
            <a:srgbClr val="08BC80"/>
          </a:solidFill>
          <a:ln>
            <a:solidFill>
              <a:srgbClr val="E5E6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solidFill>
                <a:schemeClr val="lt1"/>
              </a:solidFill>
            </a:endParaRPr>
          </a:p>
        </p:txBody>
      </p:sp>
      <p:sp>
        <p:nvSpPr>
          <p:cNvPr id="10" name="Rectangle 2">
            <a:extLst>
              <a:ext uri="{FF2B5EF4-FFF2-40B4-BE49-F238E27FC236}">
                <a16:creationId xmlns:a16="http://schemas.microsoft.com/office/drawing/2014/main" id="{E78C8F92-6FE2-40B7-ADC9-A94C03CC4FA0}"/>
              </a:ext>
            </a:extLst>
          </p:cNvPr>
          <p:cNvSpPr txBox="1">
            <a:spLocks noChangeArrowheads="1"/>
          </p:cNvSpPr>
          <p:nvPr/>
        </p:nvSpPr>
        <p:spPr bwMode="auto">
          <a:xfrm>
            <a:off x="3230692" y="5577245"/>
            <a:ext cx="4294838" cy="1099514"/>
          </a:xfrm>
          <a:prstGeom prst="rect">
            <a:avLst/>
          </a:prstGeom>
          <a:solidFill>
            <a:srgbClr val="E5E6E6"/>
          </a:solidFill>
          <a:ln w="12700">
            <a:solidFill>
              <a:srgbClr val="2F3240"/>
            </a:solidFill>
          </a:ln>
          <a:effectLst/>
        </p:spPr>
        <p:txBody>
          <a:bodyPr vert="horz" wrap="square" lIns="180000" tIns="72000" rIns="0" bIns="72000" numCol="1" rtlCol="0" anchor="t" anchorCtr="0" compatLnSpc="1">
            <a:prstTxWarp prst="textNoShape">
              <a:avLst/>
            </a:prstTxWarp>
            <a:spAutoFit/>
          </a:bodyPr>
          <a:lstStyle>
            <a:lvl1pPr marL="228600" indent="-228600" algn="l" defTabSz="914400" rtl="0" eaLnBrk="1" latinLnBrk="0" hangingPunct="1">
              <a:lnSpc>
                <a:spcPct val="90000"/>
              </a:lnSpc>
              <a:spcBef>
                <a:spcPts val="1000"/>
              </a:spcBef>
              <a:buClr>
                <a:srgbClr val="004358"/>
              </a:buClr>
              <a:buFont typeface="Arial" panose="020B0604020202020204" pitchFamily="34" charset="0"/>
              <a:buChar char="•"/>
              <a:defRPr sz="2400" kern="1200">
                <a:solidFill>
                  <a:srgbClr val="343642"/>
                </a:solidFill>
                <a:effectLst/>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Clr>
                <a:srgbClr val="348899"/>
              </a:buClr>
              <a:buFont typeface="Arial" panose="020B0604020202020204" pitchFamily="34" charset="0"/>
              <a:buChar char="•"/>
              <a:defRPr sz="2000" kern="1200">
                <a:solidFill>
                  <a:srgbClr val="343642"/>
                </a:solidFill>
                <a:effectLst/>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Clr>
                <a:srgbClr val="ACCFCC"/>
              </a:buClr>
              <a:buFont typeface="Arial" panose="020B0604020202020204" pitchFamily="34" charset="0"/>
              <a:buChar char="•"/>
              <a:defRPr sz="1800" kern="1200">
                <a:solidFill>
                  <a:srgbClr val="343642"/>
                </a:solidFill>
                <a:effectLst/>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Clr>
                <a:srgbClr val="979C9C"/>
              </a:buClr>
              <a:buFont typeface="Arial" panose="020B0604020202020204" pitchFamily="34" charset="0"/>
              <a:buChar char="•"/>
              <a:defRPr sz="1600" kern="1200">
                <a:solidFill>
                  <a:srgbClr val="343642"/>
                </a:solidFill>
                <a:effectLst/>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Clr>
                <a:srgbClr val="979C9C"/>
              </a:buClr>
              <a:buFont typeface="Arial" panose="020B0604020202020204" pitchFamily="34" charset="0"/>
              <a:buChar char="•"/>
              <a:defRPr sz="1400" kern="1200">
                <a:solidFill>
                  <a:srgbClr val="343642"/>
                </a:solidFill>
                <a:effectLst/>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eaLnBrk="0" fontAlgn="base" hangingPunct="0">
              <a:lnSpc>
                <a:spcPct val="100000"/>
              </a:lnSpc>
              <a:spcBef>
                <a:spcPct val="0"/>
              </a:spcBef>
              <a:spcAft>
                <a:spcPct val="0"/>
              </a:spcAft>
              <a:buClrTx/>
              <a:buNone/>
            </a:pPr>
            <a:r>
              <a:rPr lang="fr-FR" altLang="fr-FR" sz="1400" dirty="0">
                <a:solidFill>
                  <a:srgbClr val="08BC80"/>
                </a:solidFill>
                <a:latin typeface="Consolas" panose="020B0609020204030204" pitchFamily="49" charset="0"/>
              </a:rPr>
              <a:t>EXEMPLE de nécessité de travailler à l'aide d'un site anglophone : </a:t>
            </a:r>
          </a:p>
          <a:p>
            <a:pPr marL="0" lvl="0" indent="0" eaLnBrk="0" fontAlgn="base" hangingPunct="0">
              <a:lnSpc>
                <a:spcPct val="100000"/>
              </a:lnSpc>
              <a:spcBef>
                <a:spcPct val="0"/>
              </a:spcBef>
              <a:spcAft>
                <a:spcPct val="0"/>
              </a:spcAft>
              <a:buClrTx/>
              <a:buNone/>
            </a:pPr>
            <a:endParaRPr lang="fr-FR" sz="1400" dirty="0">
              <a:solidFill>
                <a:srgbClr val="08BC80"/>
              </a:solidFill>
              <a:latin typeface="Consolas" panose="020B0609020204030204" pitchFamily="49" charset="0"/>
            </a:endParaRPr>
          </a:p>
          <a:p>
            <a:pPr marL="0" lvl="0" indent="0" eaLnBrk="0" fontAlgn="base" hangingPunct="0">
              <a:lnSpc>
                <a:spcPct val="100000"/>
              </a:lnSpc>
              <a:spcBef>
                <a:spcPct val="0"/>
              </a:spcBef>
              <a:spcAft>
                <a:spcPct val="0"/>
              </a:spcAft>
              <a:buClrTx/>
              <a:buNone/>
            </a:pPr>
            <a:r>
              <a:rPr lang="fr-FR" sz="1000" dirty="0" err="1"/>
              <a:t>Laravel</a:t>
            </a:r>
            <a:r>
              <a:rPr lang="fr-FR" sz="1000" dirty="0"/>
              <a:t>, </a:t>
            </a:r>
            <a:r>
              <a:rPr lang="fr-FR" sz="1000" dirty="0" err="1"/>
              <a:t>framework</a:t>
            </a:r>
            <a:r>
              <a:rPr lang="fr-FR" sz="1000" dirty="0"/>
              <a:t> PHP, qui n'est documenté qu’en anglais</a:t>
            </a:r>
          </a:p>
          <a:p>
            <a:pPr marL="0" lvl="0" indent="0" eaLnBrk="0" fontAlgn="base" hangingPunct="0">
              <a:lnSpc>
                <a:spcPct val="100000"/>
              </a:lnSpc>
              <a:spcBef>
                <a:spcPct val="0"/>
              </a:spcBef>
              <a:spcAft>
                <a:spcPct val="0"/>
              </a:spcAft>
              <a:buClrTx/>
              <a:buNone/>
            </a:pPr>
            <a:r>
              <a:rPr lang="fr-FR" sz="1000" dirty="0"/>
              <a:t> </a:t>
            </a:r>
          </a:p>
        </p:txBody>
      </p:sp>
      <p:pic>
        <p:nvPicPr>
          <p:cNvPr id="11" name="Graphique 10" descr="Document">
            <a:extLst>
              <a:ext uri="{FF2B5EF4-FFF2-40B4-BE49-F238E27FC236}">
                <a16:creationId xmlns:a16="http://schemas.microsoft.com/office/drawing/2014/main" id="{6A97B327-A279-489A-B84C-15347E0F041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998594" y="5088010"/>
            <a:ext cx="677324" cy="677324"/>
          </a:xfrm>
          <a:prstGeom prst="rect">
            <a:avLst/>
          </a:prstGeom>
          <a:effectLst/>
        </p:spPr>
      </p:pic>
      <p:grpSp>
        <p:nvGrpSpPr>
          <p:cNvPr id="18" name="Post-It">
            <a:extLst>
              <a:ext uri="{FF2B5EF4-FFF2-40B4-BE49-F238E27FC236}">
                <a16:creationId xmlns:a16="http://schemas.microsoft.com/office/drawing/2014/main" id="{71D24787-26E3-45E7-B170-F6B4D94B5D86}"/>
              </a:ext>
            </a:extLst>
          </p:cNvPr>
          <p:cNvGrpSpPr/>
          <p:nvPr/>
        </p:nvGrpSpPr>
        <p:grpSpPr>
          <a:xfrm rot="900000">
            <a:off x="8990149" y="308538"/>
            <a:ext cx="3074170" cy="1391362"/>
            <a:chOff x="1580758" y="1518240"/>
            <a:chExt cx="2179668" cy="2403084"/>
          </a:xfrm>
          <a:effectLst>
            <a:outerShdw blurRad="50800" dist="38100" dir="2700000" algn="tl" rotWithShape="0">
              <a:prstClr val="black">
                <a:alpha val="40000"/>
              </a:prstClr>
            </a:outerShdw>
          </a:effectLst>
        </p:grpSpPr>
        <p:pic>
          <p:nvPicPr>
            <p:cNvPr id="19" name="Image de Fond">
              <a:extLst>
                <a:ext uri="{FF2B5EF4-FFF2-40B4-BE49-F238E27FC236}">
                  <a16:creationId xmlns:a16="http://schemas.microsoft.com/office/drawing/2014/main" id="{96125C80-1346-48CB-8A5D-43000529C05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80758" y="1518240"/>
              <a:ext cx="2179668" cy="2403084"/>
            </a:xfrm>
            <a:prstGeom prst="rect">
              <a:avLst/>
            </a:prstGeom>
          </p:spPr>
        </p:pic>
        <p:sp>
          <p:nvSpPr>
            <p:cNvPr id="20" name="ZoneTexte">
              <a:extLst>
                <a:ext uri="{FF2B5EF4-FFF2-40B4-BE49-F238E27FC236}">
                  <a16:creationId xmlns:a16="http://schemas.microsoft.com/office/drawing/2014/main" id="{6EE9F58C-8CBA-4AE2-A801-BC4A5EFE3716}"/>
                </a:ext>
              </a:extLst>
            </p:cNvPr>
            <p:cNvSpPr txBox="1"/>
            <p:nvPr/>
          </p:nvSpPr>
          <p:spPr>
            <a:xfrm>
              <a:off x="1776149" y="1846788"/>
              <a:ext cx="1818490" cy="1740654"/>
            </a:xfrm>
            <a:prstGeom prst="rect">
              <a:avLst/>
            </a:prstGeom>
          </p:spPr>
          <p:txBody>
            <a:bodyPr vert="horz" wrap="square" lIns="91440" tIns="45720" rIns="91440" bIns="45720" rtlCol="0"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2000" b="1" dirty="0">
                  <a:solidFill>
                    <a:srgbClr val="962D3E"/>
                  </a:solidFill>
                  <a:latin typeface="Bradley Hand ITC" panose="03070402050302030203" pitchFamily="66" charset="0"/>
                  <a:cs typeface="Segoe UI Light" panose="020B0502040204020203" pitchFamily="34" charset="0"/>
                </a:rPr>
                <a:t>YAMMER : Groupe futur(e) diplômé(e) DWWM</a:t>
              </a:r>
            </a:p>
          </p:txBody>
        </p:sp>
      </p:grpSp>
      <p:grpSp>
        <p:nvGrpSpPr>
          <p:cNvPr id="21" name="Arborescence Dossier/Fichiers">
            <a:extLst>
              <a:ext uri="{FF2B5EF4-FFF2-40B4-BE49-F238E27FC236}">
                <a16:creationId xmlns:a16="http://schemas.microsoft.com/office/drawing/2014/main" id="{9BE41C37-491A-490A-8D64-A6E3AD343FB0}"/>
              </a:ext>
            </a:extLst>
          </p:cNvPr>
          <p:cNvGrpSpPr/>
          <p:nvPr/>
        </p:nvGrpSpPr>
        <p:grpSpPr>
          <a:xfrm>
            <a:off x="9343801" y="4230646"/>
            <a:ext cx="3004411" cy="1033241"/>
            <a:chOff x="8873066" y="3037865"/>
            <a:chExt cx="3004411" cy="1033241"/>
          </a:xfrm>
        </p:grpSpPr>
        <p:sp>
          <p:nvSpPr>
            <p:cNvPr id="22" name="ZoneTexte Fichier">
              <a:extLst>
                <a:ext uri="{FF2B5EF4-FFF2-40B4-BE49-F238E27FC236}">
                  <a16:creationId xmlns:a16="http://schemas.microsoft.com/office/drawing/2014/main" id="{B05FD8A2-E9F8-476A-A0D7-7DE6D8586977}"/>
                </a:ext>
              </a:extLst>
            </p:cNvPr>
            <p:cNvSpPr txBox="1"/>
            <p:nvPr/>
          </p:nvSpPr>
          <p:spPr>
            <a:xfrm>
              <a:off x="8873066" y="3309359"/>
              <a:ext cx="2750865" cy="761747"/>
            </a:xfrm>
            <a:prstGeom prst="rect">
              <a:avLst/>
            </a:prstGeom>
            <a:solidFill>
              <a:schemeClr val="bg1"/>
            </a:solidFill>
            <a:ln w="12700">
              <a:solidFill>
                <a:srgbClr val="2F3240"/>
              </a:solidFill>
            </a:ln>
            <a:effectLst>
              <a:outerShdw blurRad="50800" dist="38100" dir="2700000" algn="tl" rotWithShape="0">
                <a:prstClr val="black">
                  <a:alpha val="40000"/>
                </a:prstClr>
              </a:outerShdw>
            </a:effectLst>
          </p:spPr>
          <p:txBody>
            <a:bodyPr wrap="square">
              <a:spAutoFit/>
            </a:bodyPr>
            <a:lstStyle/>
            <a:p>
              <a:pPr marL="0" indent="0">
                <a:spcBef>
                  <a:spcPts val="0"/>
                </a:spcBef>
                <a:spcAft>
                  <a:spcPts val="300"/>
                </a:spcAft>
                <a:buNone/>
              </a:pPr>
              <a:r>
                <a:rPr lang="fr-FR" sz="1400" b="1" i="1" dirty="0">
                  <a:latin typeface="Segoe UI" panose="020B0502040204020203" pitchFamily="34" charset="0"/>
                  <a:cs typeface="Segoe UI" panose="020B0502040204020203" pitchFamily="34" charset="0"/>
                </a:rPr>
                <a:t>RC (page 7)</a:t>
              </a:r>
            </a:p>
            <a:p>
              <a:pPr>
                <a:spcAft>
                  <a:spcPts val="300"/>
                </a:spcAft>
              </a:pPr>
              <a:r>
                <a:rPr lang="fr-FR" sz="1600" dirty="0">
                  <a:solidFill>
                    <a:srgbClr val="959E9E"/>
                  </a:solidFill>
                  <a:latin typeface="Consolas" panose="020B0609020204030204" pitchFamily="49" charset="0"/>
                  <a:cs typeface="Segoe UI" panose="020B0502040204020203" pitchFamily="34" charset="0"/>
                </a:rPr>
                <a:t>├─ </a:t>
              </a:r>
              <a:r>
                <a:rPr lang="fr-FR" sz="1100" dirty="0">
                  <a:latin typeface="Segoe UI" panose="020B0502040204020203" pitchFamily="34" charset="0"/>
                  <a:cs typeface="Segoe UI" panose="020B0502040204020203" pitchFamily="34" charset="0"/>
                </a:rPr>
                <a:t>https://www.yammer.com/campus-eni.fr/#/files/147667145</a:t>
              </a:r>
            </a:p>
          </p:txBody>
        </p:sp>
        <p:pic>
          <p:nvPicPr>
            <p:cNvPr id="24" name="Pictogramme : Dossier" descr="Dossier ouvert">
              <a:extLst>
                <a:ext uri="{FF2B5EF4-FFF2-40B4-BE49-F238E27FC236}">
                  <a16:creationId xmlns:a16="http://schemas.microsoft.com/office/drawing/2014/main" id="{FBBC93B8-EE8E-40CA-99F7-36463F2B39C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5400000">
              <a:off x="11252929" y="3037865"/>
              <a:ext cx="624548" cy="624548"/>
            </a:xfrm>
            <a:prstGeom prst="rect">
              <a:avLst/>
            </a:prstGeom>
          </p:spPr>
        </p:pic>
      </p:grpSp>
    </p:spTree>
    <p:extLst>
      <p:ext uri="{BB962C8B-B14F-4D97-AF65-F5344CB8AC3E}">
        <p14:creationId xmlns:p14="http://schemas.microsoft.com/office/powerpoint/2010/main" val="23347078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1115A-79B3-4509-9BF7-174D77349ADE}"/>
              </a:ext>
            </a:extLst>
          </p:cNvPr>
          <p:cNvSpPr>
            <a:spLocks noGrp="1"/>
          </p:cNvSpPr>
          <p:nvPr>
            <p:ph type="title"/>
          </p:nvPr>
        </p:nvSpPr>
        <p:spPr/>
        <p:txBody>
          <a:bodyPr/>
          <a:lstStyle/>
          <a:p>
            <a:r>
              <a:rPr lang="fr-FR" dirty="0"/>
              <a:t>Conclusion, annexes, webographie</a:t>
            </a:r>
          </a:p>
        </p:txBody>
      </p:sp>
      <p:sp>
        <p:nvSpPr>
          <p:cNvPr id="7" name="Espace réservé du texte 6">
            <a:extLst>
              <a:ext uri="{FF2B5EF4-FFF2-40B4-BE49-F238E27FC236}">
                <a16:creationId xmlns:a16="http://schemas.microsoft.com/office/drawing/2014/main" id="{225F19AE-2ADD-4D45-BDD8-F67E7DB51DFA}"/>
              </a:ext>
            </a:extLst>
          </p:cNvPr>
          <p:cNvSpPr>
            <a:spLocks noGrp="1"/>
          </p:cNvSpPr>
          <p:nvPr>
            <p:ph type="body" sz="quarter" idx="14"/>
          </p:nvPr>
        </p:nvSpPr>
        <p:spPr/>
        <p:txBody>
          <a:bodyPr/>
          <a:lstStyle/>
          <a:p>
            <a:r>
              <a:rPr lang="fr-FR" dirty="0"/>
              <a:t>Rapport DWWM</a:t>
            </a:r>
          </a:p>
        </p:txBody>
      </p:sp>
      <p:grpSp>
        <p:nvGrpSpPr>
          <p:cNvPr id="13" name="Groupe 12">
            <a:extLst>
              <a:ext uri="{FF2B5EF4-FFF2-40B4-BE49-F238E27FC236}">
                <a16:creationId xmlns:a16="http://schemas.microsoft.com/office/drawing/2014/main" id="{5732A20E-CF73-486A-A9AD-A23D0035E9D4}"/>
              </a:ext>
            </a:extLst>
          </p:cNvPr>
          <p:cNvGrpSpPr/>
          <p:nvPr/>
        </p:nvGrpSpPr>
        <p:grpSpPr>
          <a:xfrm>
            <a:off x="330033" y="1901668"/>
            <a:ext cx="1452114" cy="193977"/>
            <a:chOff x="339365" y="1901668"/>
            <a:chExt cx="1452114" cy="193977"/>
          </a:xfrm>
        </p:grpSpPr>
        <p:cxnSp>
          <p:nvCxnSpPr>
            <p:cNvPr id="9" name="Connecteur : Interface">
              <a:extLst>
                <a:ext uri="{FF2B5EF4-FFF2-40B4-BE49-F238E27FC236}">
                  <a16:creationId xmlns:a16="http://schemas.microsoft.com/office/drawing/2014/main" id="{9B1BF809-3F77-4908-867D-C97324BAF33D}"/>
                </a:ext>
              </a:extLst>
            </p:cNvPr>
            <p:cNvCxnSpPr>
              <a:cxnSpLocks/>
            </p:cNvCxnSpPr>
            <p:nvPr/>
          </p:nvCxnSpPr>
          <p:spPr>
            <a:xfrm>
              <a:off x="339365" y="1998658"/>
              <a:ext cx="1452113" cy="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sp>
          <p:nvSpPr>
            <p:cNvPr id="10" name="Point Flèche : Interface">
              <a:extLst>
                <a:ext uri="{FF2B5EF4-FFF2-40B4-BE49-F238E27FC236}">
                  <a16:creationId xmlns:a16="http://schemas.microsoft.com/office/drawing/2014/main" id="{C8503B26-120B-4040-B5AC-765879FB32A3}"/>
                </a:ext>
              </a:extLst>
            </p:cNvPr>
            <p:cNvSpPr/>
            <p:nvPr/>
          </p:nvSpPr>
          <p:spPr>
            <a:xfrm rot="16200000" flipH="1" flipV="1">
              <a:off x="1615960" y="1920127"/>
              <a:ext cx="193977" cy="157060"/>
            </a:xfrm>
            <a:prstGeom prst="flowChartExtra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dirty="0"/>
            </a:p>
          </p:txBody>
        </p:sp>
      </p:grpSp>
      <p:cxnSp>
        <p:nvCxnSpPr>
          <p:cNvPr id="11" name="Connecteur : Interface">
            <a:extLst>
              <a:ext uri="{FF2B5EF4-FFF2-40B4-BE49-F238E27FC236}">
                <a16:creationId xmlns:a16="http://schemas.microsoft.com/office/drawing/2014/main" id="{B2D5D42D-7BF6-4A08-9984-516AC8C0FFFC}"/>
              </a:ext>
            </a:extLst>
          </p:cNvPr>
          <p:cNvCxnSpPr>
            <a:cxnSpLocks/>
          </p:cNvCxnSpPr>
          <p:nvPr/>
        </p:nvCxnSpPr>
        <p:spPr>
          <a:xfrm flipV="1">
            <a:off x="339365" y="1439266"/>
            <a:ext cx="0" cy="343954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grpSp>
        <p:nvGrpSpPr>
          <p:cNvPr id="33" name="Groupe 32">
            <a:extLst>
              <a:ext uri="{FF2B5EF4-FFF2-40B4-BE49-F238E27FC236}">
                <a16:creationId xmlns:a16="http://schemas.microsoft.com/office/drawing/2014/main" id="{CFF58C2B-025E-4D02-9474-92059FE4D1AF}"/>
              </a:ext>
            </a:extLst>
          </p:cNvPr>
          <p:cNvGrpSpPr/>
          <p:nvPr/>
        </p:nvGrpSpPr>
        <p:grpSpPr>
          <a:xfrm>
            <a:off x="330033" y="4768098"/>
            <a:ext cx="1452114" cy="193977"/>
            <a:chOff x="339365" y="1901668"/>
            <a:chExt cx="1452114" cy="193977"/>
          </a:xfrm>
        </p:grpSpPr>
        <p:cxnSp>
          <p:nvCxnSpPr>
            <p:cNvPr id="34" name="Connecteur : Interface">
              <a:extLst>
                <a:ext uri="{FF2B5EF4-FFF2-40B4-BE49-F238E27FC236}">
                  <a16:creationId xmlns:a16="http://schemas.microsoft.com/office/drawing/2014/main" id="{1431831A-4C46-4DD3-83E9-A3142E76C240}"/>
                </a:ext>
              </a:extLst>
            </p:cNvPr>
            <p:cNvCxnSpPr>
              <a:cxnSpLocks/>
            </p:cNvCxnSpPr>
            <p:nvPr/>
          </p:nvCxnSpPr>
          <p:spPr>
            <a:xfrm>
              <a:off x="339365" y="1998658"/>
              <a:ext cx="1452113" cy="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sp>
          <p:nvSpPr>
            <p:cNvPr id="35" name="Point Flèche : Interface">
              <a:extLst>
                <a:ext uri="{FF2B5EF4-FFF2-40B4-BE49-F238E27FC236}">
                  <a16:creationId xmlns:a16="http://schemas.microsoft.com/office/drawing/2014/main" id="{8EBC5B45-711D-4AB9-A5A7-FC9AAB46F122}"/>
                </a:ext>
              </a:extLst>
            </p:cNvPr>
            <p:cNvSpPr/>
            <p:nvPr/>
          </p:nvSpPr>
          <p:spPr>
            <a:xfrm rot="16200000" flipH="1" flipV="1">
              <a:off x="1615960" y="1920127"/>
              <a:ext cx="193977" cy="157060"/>
            </a:xfrm>
            <a:prstGeom prst="flowChartExtra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dirty="0"/>
            </a:p>
          </p:txBody>
        </p:sp>
      </p:grpSp>
      <p:grpSp>
        <p:nvGrpSpPr>
          <p:cNvPr id="36" name="Groupe 35">
            <a:extLst>
              <a:ext uri="{FF2B5EF4-FFF2-40B4-BE49-F238E27FC236}">
                <a16:creationId xmlns:a16="http://schemas.microsoft.com/office/drawing/2014/main" id="{FEAA46EB-59F4-45B8-8D0F-BDF0955BC8F4}"/>
              </a:ext>
            </a:extLst>
          </p:cNvPr>
          <p:cNvGrpSpPr/>
          <p:nvPr/>
        </p:nvGrpSpPr>
        <p:grpSpPr>
          <a:xfrm>
            <a:off x="330033" y="2857145"/>
            <a:ext cx="1452114" cy="193977"/>
            <a:chOff x="339365" y="1901668"/>
            <a:chExt cx="1452114" cy="193977"/>
          </a:xfrm>
        </p:grpSpPr>
        <p:cxnSp>
          <p:nvCxnSpPr>
            <p:cNvPr id="37" name="Connecteur : Interface">
              <a:extLst>
                <a:ext uri="{FF2B5EF4-FFF2-40B4-BE49-F238E27FC236}">
                  <a16:creationId xmlns:a16="http://schemas.microsoft.com/office/drawing/2014/main" id="{7454E53F-E6F8-4842-8C5C-D41D5FEC8F77}"/>
                </a:ext>
              </a:extLst>
            </p:cNvPr>
            <p:cNvCxnSpPr>
              <a:cxnSpLocks/>
            </p:cNvCxnSpPr>
            <p:nvPr/>
          </p:nvCxnSpPr>
          <p:spPr>
            <a:xfrm>
              <a:off x="339365" y="1998658"/>
              <a:ext cx="1452113" cy="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sp>
          <p:nvSpPr>
            <p:cNvPr id="38" name="Point Flèche : Interface">
              <a:extLst>
                <a:ext uri="{FF2B5EF4-FFF2-40B4-BE49-F238E27FC236}">
                  <a16:creationId xmlns:a16="http://schemas.microsoft.com/office/drawing/2014/main" id="{168922E7-57EC-4F52-BE26-559F70442734}"/>
                </a:ext>
              </a:extLst>
            </p:cNvPr>
            <p:cNvSpPr/>
            <p:nvPr/>
          </p:nvSpPr>
          <p:spPr>
            <a:xfrm rot="16200000" flipH="1" flipV="1">
              <a:off x="1615960" y="1920127"/>
              <a:ext cx="193977" cy="157060"/>
            </a:xfrm>
            <a:prstGeom prst="flowChartExtra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dirty="0"/>
            </a:p>
          </p:txBody>
        </p:sp>
      </p:grpSp>
      <p:grpSp>
        <p:nvGrpSpPr>
          <p:cNvPr id="45" name="Groupe 44">
            <a:extLst>
              <a:ext uri="{FF2B5EF4-FFF2-40B4-BE49-F238E27FC236}">
                <a16:creationId xmlns:a16="http://schemas.microsoft.com/office/drawing/2014/main" id="{55AD0DC5-2DDB-418B-980C-83D8D31CDC8E}"/>
              </a:ext>
            </a:extLst>
          </p:cNvPr>
          <p:cNvGrpSpPr/>
          <p:nvPr/>
        </p:nvGrpSpPr>
        <p:grpSpPr>
          <a:xfrm>
            <a:off x="330033" y="3812622"/>
            <a:ext cx="1452114" cy="193977"/>
            <a:chOff x="339365" y="1901668"/>
            <a:chExt cx="1452114" cy="193977"/>
          </a:xfrm>
        </p:grpSpPr>
        <p:cxnSp>
          <p:nvCxnSpPr>
            <p:cNvPr id="46" name="Connecteur : Interface">
              <a:extLst>
                <a:ext uri="{FF2B5EF4-FFF2-40B4-BE49-F238E27FC236}">
                  <a16:creationId xmlns:a16="http://schemas.microsoft.com/office/drawing/2014/main" id="{38D61718-B6DA-4CA6-B88E-FFB31E67A091}"/>
                </a:ext>
              </a:extLst>
            </p:cNvPr>
            <p:cNvCxnSpPr>
              <a:cxnSpLocks/>
            </p:cNvCxnSpPr>
            <p:nvPr/>
          </p:nvCxnSpPr>
          <p:spPr>
            <a:xfrm>
              <a:off x="339365" y="1998658"/>
              <a:ext cx="1452113" cy="0"/>
            </a:xfrm>
            <a:prstGeom prst="straightConnector1">
              <a:avLst/>
            </a:prstGeom>
            <a:ln w="19050" cap="rnd">
              <a:prstDash val="dash"/>
              <a:round/>
              <a:tailEnd type="none" w="lg" len="lg"/>
            </a:ln>
          </p:spPr>
          <p:style>
            <a:lnRef idx="1">
              <a:schemeClr val="dk1"/>
            </a:lnRef>
            <a:fillRef idx="0">
              <a:schemeClr val="dk1"/>
            </a:fillRef>
            <a:effectRef idx="0">
              <a:schemeClr val="dk1"/>
            </a:effectRef>
            <a:fontRef idx="minor">
              <a:schemeClr val="tx1"/>
            </a:fontRef>
          </p:style>
        </p:cxnSp>
        <p:sp>
          <p:nvSpPr>
            <p:cNvPr id="47" name="Point Flèche : Interface">
              <a:extLst>
                <a:ext uri="{FF2B5EF4-FFF2-40B4-BE49-F238E27FC236}">
                  <a16:creationId xmlns:a16="http://schemas.microsoft.com/office/drawing/2014/main" id="{34B84E0B-28A0-4F52-BEC8-5C2B89114291}"/>
                </a:ext>
              </a:extLst>
            </p:cNvPr>
            <p:cNvSpPr/>
            <p:nvPr/>
          </p:nvSpPr>
          <p:spPr>
            <a:xfrm rot="16200000" flipH="1" flipV="1">
              <a:off x="1615960" y="1920127"/>
              <a:ext cx="193977" cy="157060"/>
            </a:xfrm>
            <a:prstGeom prst="flowChartExtract">
              <a:avLst/>
            </a:prstGeom>
            <a:ln w="19050"/>
          </p:spPr>
          <p:style>
            <a:lnRef idx="2">
              <a:schemeClr val="dk1"/>
            </a:lnRef>
            <a:fillRef idx="1">
              <a:schemeClr val="lt1"/>
            </a:fillRef>
            <a:effectRef idx="0">
              <a:schemeClr val="dk1"/>
            </a:effectRef>
            <a:fontRef idx="minor">
              <a:schemeClr val="dk1"/>
            </a:fontRef>
          </p:style>
          <p:txBody>
            <a:bodyPr rtlCol="0" anchor="ctr"/>
            <a:lstStyle/>
            <a:p>
              <a:pPr algn="ctr"/>
              <a:endParaRPr lang="fr-FR" dirty="0"/>
            </a:p>
          </p:txBody>
        </p:sp>
      </p:grpSp>
      <p:graphicFrame>
        <p:nvGraphicFramePr>
          <p:cNvPr id="15" name="Tableau 15">
            <a:extLst>
              <a:ext uri="{FF2B5EF4-FFF2-40B4-BE49-F238E27FC236}">
                <a16:creationId xmlns:a16="http://schemas.microsoft.com/office/drawing/2014/main" id="{907940D2-8661-411F-A4E5-57E598C957EA}"/>
              </a:ext>
            </a:extLst>
          </p:cNvPr>
          <p:cNvGraphicFramePr>
            <a:graphicFrameLocks noGrp="1"/>
          </p:cNvGraphicFramePr>
          <p:nvPr>
            <p:extLst>
              <p:ext uri="{D42A27DB-BD31-4B8C-83A1-F6EECF244321}">
                <p14:modId xmlns:p14="http://schemas.microsoft.com/office/powerpoint/2010/main" val="1376285450"/>
              </p:ext>
            </p:extLst>
          </p:nvPr>
        </p:nvGraphicFramePr>
        <p:xfrm>
          <a:off x="1791600" y="1713522"/>
          <a:ext cx="5040000" cy="572400"/>
        </p:xfrm>
        <a:graphic>
          <a:graphicData uri="http://schemas.openxmlformats.org/drawingml/2006/table">
            <a:tbl>
              <a:tblPr firstRow="1" bandRow="1">
                <a:tableStyleId>{5C22544A-7EE6-4342-B048-85BDC9FD1C3A}</a:tableStyleId>
              </a:tblPr>
              <a:tblGrid>
                <a:gridCol w="2870452">
                  <a:extLst>
                    <a:ext uri="{9D8B030D-6E8A-4147-A177-3AD203B41FA5}">
                      <a16:colId xmlns:a16="http://schemas.microsoft.com/office/drawing/2014/main" val="4036257159"/>
                    </a:ext>
                  </a:extLst>
                </a:gridCol>
                <a:gridCol w="2169548">
                  <a:extLst>
                    <a:ext uri="{9D8B030D-6E8A-4147-A177-3AD203B41FA5}">
                      <a16:colId xmlns:a16="http://schemas.microsoft.com/office/drawing/2014/main" val="2572056559"/>
                    </a:ext>
                  </a:extLst>
                </a:gridCol>
              </a:tblGrid>
              <a:tr h="572400">
                <a:tc>
                  <a:txBody>
                    <a:bodyPr/>
                    <a:lstStyle/>
                    <a:p>
                      <a:pPr algn="just"/>
                      <a:r>
                        <a:rPr lang="fr-FR" sz="1400" b="1" dirty="0">
                          <a:solidFill>
                            <a:schemeClr val="tx1"/>
                          </a:solidFill>
                          <a:latin typeface="Segoe UI" panose="020B0502040204020203" pitchFamily="34" charset="0"/>
                          <a:cs typeface="Segoe UI" panose="020B0502040204020203" pitchFamily="34" charset="0"/>
                        </a:rPr>
                        <a:t>Bilan et perspectives du (ou des) projet(s) présenté(s)</a:t>
                      </a:r>
                    </a:p>
                  </a:txBody>
                  <a:tcPr anchor="ctr">
                    <a:lnL w="28575" cap="flat" cmpd="sng" algn="ctr">
                      <a:solidFill>
                        <a:schemeClr val="tx1"/>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fr-FR" sz="1050" b="0" dirty="0">
                          <a:solidFill>
                            <a:schemeClr val="tx1"/>
                          </a:solidFill>
                          <a:latin typeface="Segoe UI" panose="020B0502040204020203" pitchFamily="34" charset="0"/>
                          <a:cs typeface="Segoe UI" panose="020B0502040204020203" pitchFamily="34" charset="0"/>
                        </a:rPr>
                        <a:t>Sur 1 page</a:t>
                      </a:r>
                    </a:p>
                  </a:txBody>
                  <a:tcPr anchor="ctr">
                    <a:lnL w="12700" cap="flat" cmpd="sng" algn="ctr">
                      <a:solidFill>
                        <a:schemeClr val="bg1">
                          <a:lumMod val="50000"/>
                        </a:schemeClr>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2731008"/>
                  </a:ext>
                </a:extLst>
              </a:tr>
            </a:tbl>
          </a:graphicData>
        </a:graphic>
      </p:graphicFrame>
      <p:graphicFrame>
        <p:nvGraphicFramePr>
          <p:cNvPr id="48" name="Tableau 15">
            <a:extLst>
              <a:ext uri="{FF2B5EF4-FFF2-40B4-BE49-F238E27FC236}">
                <a16:creationId xmlns:a16="http://schemas.microsoft.com/office/drawing/2014/main" id="{F74413E3-C14D-406C-A6E5-72352137B506}"/>
              </a:ext>
            </a:extLst>
          </p:cNvPr>
          <p:cNvGraphicFramePr>
            <a:graphicFrameLocks noGrp="1"/>
          </p:cNvGraphicFramePr>
          <p:nvPr>
            <p:extLst>
              <p:ext uri="{D42A27DB-BD31-4B8C-83A1-F6EECF244321}">
                <p14:modId xmlns:p14="http://schemas.microsoft.com/office/powerpoint/2010/main" val="1911456930"/>
              </p:ext>
            </p:extLst>
          </p:nvPr>
        </p:nvGraphicFramePr>
        <p:xfrm>
          <a:off x="1791478" y="2665667"/>
          <a:ext cx="5040249" cy="572400"/>
        </p:xfrm>
        <a:graphic>
          <a:graphicData uri="http://schemas.openxmlformats.org/drawingml/2006/table">
            <a:tbl>
              <a:tblPr firstRow="1" bandRow="1">
                <a:tableStyleId>{5C22544A-7EE6-4342-B048-85BDC9FD1C3A}</a:tableStyleId>
              </a:tblPr>
              <a:tblGrid>
                <a:gridCol w="2864608">
                  <a:extLst>
                    <a:ext uri="{9D8B030D-6E8A-4147-A177-3AD203B41FA5}">
                      <a16:colId xmlns:a16="http://schemas.microsoft.com/office/drawing/2014/main" val="4036257159"/>
                    </a:ext>
                  </a:extLst>
                </a:gridCol>
                <a:gridCol w="2175641">
                  <a:extLst>
                    <a:ext uri="{9D8B030D-6E8A-4147-A177-3AD203B41FA5}">
                      <a16:colId xmlns:a16="http://schemas.microsoft.com/office/drawing/2014/main" val="2572056559"/>
                    </a:ext>
                  </a:extLst>
                </a:gridCol>
              </a:tblGrid>
              <a:tr h="572400">
                <a:tc>
                  <a:txBody>
                    <a:bodyPr/>
                    <a:lstStyle/>
                    <a:p>
                      <a:pPr algn="just"/>
                      <a:r>
                        <a:rPr lang="fr-FR" sz="1400" b="1" dirty="0">
                          <a:solidFill>
                            <a:schemeClr val="tx1"/>
                          </a:solidFill>
                          <a:latin typeface="Segoe UI" panose="020B0502040204020203" pitchFamily="34" charset="0"/>
                          <a:cs typeface="Segoe UI" panose="020B0502040204020203" pitchFamily="34" charset="0"/>
                        </a:rPr>
                        <a:t>Conclusion</a:t>
                      </a:r>
                    </a:p>
                  </a:txBody>
                  <a:tcPr anchor="ctr">
                    <a:lnL w="28575" cap="flat" cmpd="sng" algn="ctr">
                      <a:solidFill>
                        <a:schemeClr val="tx1"/>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fr-FR" sz="1050" b="0" dirty="0">
                          <a:solidFill>
                            <a:schemeClr val="tx1"/>
                          </a:solidFill>
                          <a:latin typeface="Segoe UI" panose="020B0502040204020203" pitchFamily="34" charset="0"/>
                          <a:cs typeface="Segoe UI" panose="020B0502040204020203" pitchFamily="34" charset="0"/>
                        </a:rPr>
                        <a:t>Sur 1 page</a:t>
                      </a:r>
                    </a:p>
                  </a:txBody>
                  <a:tcPr anchor="ctr">
                    <a:lnL w="12700" cap="flat" cmpd="sng" algn="ctr">
                      <a:solidFill>
                        <a:schemeClr val="bg1">
                          <a:lumMod val="50000"/>
                        </a:schemeClr>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2731008"/>
                  </a:ext>
                </a:extLst>
              </a:tr>
            </a:tbl>
          </a:graphicData>
        </a:graphic>
      </p:graphicFrame>
      <p:graphicFrame>
        <p:nvGraphicFramePr>
          <p:cNvPr id="49" name="Tableau 15">
            <a:extLst>
              <a:ext uri="{FF2B5EF4-FFF2-40B4-BE49-F238E27FC236}">
                <a16:creationId xmlns:a16="http://schemas.microsoft.com/office/drawing/2014/main" id="{EE4DE79E-06A0-440A-BFAD-D14742EA7365}"/>
              </a:ext>
            </a:extLst>
          </p:cNvPr>
          <p:cNvGraphicFramePr>
            <a:graphicFrameLocks noGrp="1"/>
          </p:cNvGraphicFramePr>
          <p:nvPr>
            <p:extLst>
              <p:ext uri="{D42A27DB-BD31-4B8C-83A1-F6EECF244321}">
                <p14:modId xmlns:p14="http://schemas.microsoft.com/office/powerpoint/2010/main" val="1793027375"/>
              </p:ext>
            </p:extLst>
          </p:nvPr>
        </p:nvGraphicFramePr>
        <p:xfrm>
          <a:off x="1791478" y="3624677"/>
          <a:ext cx="5040000" cy="571500"/>
        </p:xfrm>
        <a:graphic>
          <a:graphicData uri="http://schemas.openxmlformats.org/drawingml/2006/table">
            <a:tbl>
              <a:tblPr firstRow="1" bandRow="1">
                <a:tableStyleId>{5C22544A-7EE6-4342-B048-85BDC9FD1C3A}</a:tableStyleId>
              </a:tblPr>
              <a:tblGrid>
                <a:gridCol w="2880984">
                  <a:extLst>
                    <a:ext uri="{9D8B030D-6E8A-4147-A177-3AD203B41FA5}">
                      <a16:colId xmlns:a16="http://schemas.microsoft.com/office/drawing/2014/main" val="4036257159"/>
                    </a:ext>
                  </a:extLst>
                </a:gridCol>
                <a:gridCol w="2159016">
                  <a:extLst>
                    <a:ext uri="{9D8B030D-6E8A-4147-A177-3AD203B41FA5}">
                      <a16:colId xmlns:a16="http://schemas.microsoft.com/office/drawing/2014/main" val="2572056559"/>
                    </a:ext>
                  </a:extLst>
                </a:gridCol>
              </a:tblGrid>
              <a:tr h="370840">
                <a:tc>
                  <a:txBody>
                    <a:bodyPr/>
                    <a:lstStyle/>
                    <a:p>
                      <a:pPr algn="just"/>
                      <a:r>
                        <a:rPr lang="fr-FR" sz="1400" b="1" dirty="0">
                          <a:solidFill>
                            <a:schemeClr val="tx1"/>
                          </a:solidFill>
                          <a:latin typeface="Segoe UI" panose="020B0502040204020203" pitchFamily="34" charset="0"/>
                          <a:cs typeface="Segoe UI" panose="020B0502040204020203" pitchFamily="34" charset="0"/>
                        </a:rPr>
                        <a:t>Annexes</a:t>
                      </a:r>
                    </a:p>
                  </a:txBody>
                  <a:tcPr anchor="ctr">
                    <a:lnL w="28575" cap="flat" cmpd="sng" algn="ctr">
                      <a:solidFill>
                        <a:schemeClr val="tx1"/>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fr-FR" sz="1050" b="0" dirty="0">
                          <a:solidFill>
                            <a:schemeClr val="tx1"/>
                          </a:solidFill>
                          <a:latin typeface="Segoe UI" panose="020B0502040204020203" pitchFamily="34" charset="0"/>
                          <a:cs typeface="Segoe UI" panose="020B0502040204020203" pitchFamily="34" charset="0"/>
                        </a:rPr>
                        <a:t>Exemple : des maquettes supplémentaires référencées dans le rapport</a:t>
                      </a:r>
                    </a:p>
                  </a:txBody>
                  <a:tcPr anchor="ctr">
                    <a:lnL w="12700" cap="flat" cmpd="sng" algn="ctr">
                      <a:solidFill>
                        <a:schemeClr val="bg1">
                          <a:lumMod val="50000"/>
                        </a:schemeClr>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2731008"/>
                  </a:ext>
                </a:extLst>
              </a:tr>
            </a:tbl>
          </a:graphicData>
        </a:graphic>
      </p:graphicFrame>
      <p:sp>
        <p:nvSpPr>
          <p:cNvPr id="51" name="Légende : Implémentation">
            <a:extLst>
              <a:ext uri="{FF2B5EF4-FFF2-40B4-BE49-F238E27FC236}">
                <a16:creationId xmlns:a16="http://schemas.microsoft.com/office/drawing/2014/main" id="{799D221B-A88C-408F-98F8-FA09994C4131}"/>
              </a:ext>
            </a:extLst>
          </p:cNvPr>
          <p:cNvSpPr/>
          <p:nvPr/>
        </p:nvSpPr>
        <p:spPr>
          <a:xfrm flipH="1">
            <a:off x="8283834" y="1867104"/>
            <a:ext cx="2888659" cy="662111"/>
          </a:xfrm>
          <a:prstGeom prst="borderCallout2">
            <a:avLst>
              <a:gd name="adj1" fmla="val 53987"/>
              <a:gd name="adj2" fmla="val 100221"/>
              <a:gd name="adj3" fmla="val 54636"/>
              <a:gd name="adj4" fmla="val 131472"/>
              <a:gd name="adj5" fmla="val 171509"/>
              <a:gd name="adj6" fmla="val 157628"/>
            </a:avLst>
          </a:prstGeom>
          <a:solidFill>
            <a:srgbClr val="F4ECC7"/>
          </a:solidFill>
          <a:ln>
            <a:solidFill>
              <a:srgbClr val="959E9E"/>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tabLst>
                <a:tab pos="1162050" algn="r"/>
              </a:tabLst>
            </a:pPr>
            <a:r>
              <a:rPr lang="fr-FR" sz="1000" b="1" dirty="0">
                <a:solidFill>
                  <a:srgbClr val="959E9E"/>
                </a:solidFill>
                <a:latin typeface="Segoe UI" panose="020B0502040204020203" pitchFamily="34" charset="0"/>
                <a:cs typeface="Segoe UI" panose="020B0502040204020203" pitchFamily="34" charset="0"/>
              </a:rPr>
              <a:t>Faire un bilan sur son parcours, sur la formation suivie et les projets professionnels à venir.</a:t>
            </a:r>
          </a:p>
        </p:txBody>
      </p:sp>
      <p:graphicFrame>
        <p:nvGraphicFramePr>
          <p:cNvPr id="27" name="Tableau 15">
            <a:extLst>
              <a:ext uri="{FF2B5EF4-FFF2-40B4-BE49-F238E27FC236}">
                <a16:creationId xmlns:a16="http://schemas.microsoft.com/office/drawing/2014/main" id="{0AC4FF7B-7408-40C4-BC22-6EED935388B4}"/>
              </a:ext>
            </a:extLst>
          </p:cNvPr>
          <p:cNvGraphicFramePr>
            <a:graphicFrameLocks noGrp="1"/>
          </p:cNvGraphicFramePr>
          <p:nvPr>
            <p:extLst>
              <p:ext uri="{D42A27DB-BD31-4B8C-83A1-F6EECF244321}">
                <p14:modId xmlns:p14="http://schemas.microsoft.com/office/powerpoint/2010/main" val="2909246090"/>
              </p:ext>
            </p:extLst>
          </p:nvPr>
        </p:nvGraphicFramePr>
        <p:xfrm>
          <a:off x="1782146" y="4592606"/>
          <a:ext cx="5040000" cy="572400"/>
        </p:xfrm>
        <a:graphic>
          <a:graphicData uri="http://schemas.openxmlformats.org/drawingml/2006/table">
            <a:tbl>
              <a:tblPr firstRow="1" bandRow="1">
                <a:tableStyleId>{5C22544A-7EE6-4342-B048-85BDC9FD1C3A}</a:tableStyleId>
              </a:tblPr>
              <a:tblGrid>
                <a:gridCol w="2887017">
                  <a:extLst>
                    <a:ext uri="{9D8B030D-6E8A-4147-A177-3AD203B41FA5}">
                      <a16:colId xmlns:a16="http://schemas.microsoft.com/office/drawing/2014/main" val="4036257159"/>
                    </a:ext>
                  </a:extLst>
                </a:gridCol>
                <a:gridCol w="2152983">
                  <a:extLst>
                    <a:ext uri="{9D8B030D-6E8A-4147-A177-3AD203B41FA5}">
                      <a16:colId xmlns:a16="http://schemas.microsoft.com/office/drawing/2014/main" val="2572056559"/>
                    </a:ext>
                  </a:extLst>
                </a:gridCol>
              </a:tblGrid>
              <a:tr h="572400">
                <a:tc>
                  <a:txBody>
                    <a:bodyPr/>
                    <a:lstStyle/>
                    <a:p>
                      <a:pPr algn="just"/>
                      <a:r>
                        <a:rPr lang="fr-FR" sz="1400" b="1" dirty="0">
                          <a:solidFill>
                            <a:schemeClr val="tx1"/>
                          </a:solidFill>
                          <a:latin typeface="Segoe UI" panose="020B0502040204020203" pitchFamily="34" charset="0"/>
                          <a:cs typeface="Segoe UI" panose="020B0502040204020203" pitchFamily="34" charset="0"/>
                        </a:rPr>
                        <a:t>Webographie</a:t>
                      </a:r>
                    </a:p>
                  </a:txBody>
                  <a:tcPr anchor="ctr">
                    <a:lnL w="28575" cap="flat" cmpd="sng" algn="ctr">
                      <a:solidFill>
                        <a:schemeClr val="tx1"/>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fr-FR" sz="1050" b="0" dirty="0">
                          <a:solidFill>
                            <a:schemeClr val="tx1"/>
                          </a:solidFill>
                          <a:latin typeface="Segoe UI" panose="020B0502040204020203" pitchFamily="34" charset="0"/>
                          <a:cs typeface="Segoe UI" panose="020B0502040204020203" pitchFamily="34" charset="0"/>
                        </a:rPr>
                        <a:t>(Si nécessaire)</a:t>
                      </a:r>
                    </a:p>
                  </a:txBody>
                  <a:tcPr anchor="ctr">
                    <a:lnL w="12700" cap="flat" cmpd="sng" algn="ctr">
                      <a:solidFill>
                        <a:schemeClr val="bg1">
                          <a:lumMod val="50000"/>
                        </a:schemeClr>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2731008"/>
                  </a:ext>
                </a:extLst>
              </a:tr>
            </a:tbl>
          </a:graphicData>
        </a:graphic>
      </p:graphicFrame>
      <p:sp>
        <p:nvSpPr>
          <p:cNvPr id="32" name="Rectangle 31">
            <a:extLst>
              <a:ext uri="{FF2B5EF4-FFF2-40B4-BE49-F238E27FC236}">
                <a16:creationId xmlns:a16="http://schemas.microsoft.com/office/drawing/2014/main" id="{C50F94F7-70D9-4BC3-AF74-E7368F30D67A}"/>
              </a:ext>
            </a:extLst>
          </p:cNvPr>
          <p:cNvSpPr/>
          <p:nvPr/>
        </p:nvSpPr>
        <p:spPr>
          <a:xfrm>
            <a:off x="8264926" y="3138869"/>
            <a:ext cx="3305027" cy="1541483"/>
          </a:xfrm>
          <a:prstGeom prst="rect">
            <a:avLst/>
          </a:prstGeom>
          <a:solidFill>
            <a:schemeClr val="bg1"/>
          </a:solidFill>
          <a:ln>
            <a:solidFill>
              <a:schemeClr val="bg1">
                <a:lumMod val="50000"/>
              </a:schemeClr>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tabLst>
                <a:tab pos="1162050" algn="r"/>
              </a:tabLst>
            </a:pPr>
            <a:r>
              <a:rPr lang="fr-FR" sz="1100" b="1" dirty="0">
                <a:solidFill>
                  <a:srgbClr val="959E9E"/>
                </a:solidFill>
                <a:latin typeface="Segoe UI" panose="020B0502040204020203" pitchFamily="34" charset="0"/>
                <a:cs typeface="Segoe UI" panose="020B0502040204020203" pitchFamily="34" charset="0"/>
              </a:rPr>
              <a:t>Si plusieurs annexes distinctes :</a:t>
            </a:r>
          </a:p>
          <a:p>
            <a:pPr>
              <a:tabLst>
                <a:tab pos="1162050" algn="r"/>
              </a:tabLst>
            </a:pPr>
            <a:endParaRPr lang="fr-FR" sz="1100" b="1" dirty="0">
              <a:solidFill>
                <a:srgbClr val="959E9E"/>
              </a:solidFill>
              <a:latin typeface="Segoe UI" panose="020B0502040204020203" pitchFamily="34" charset="0"/>
              <a:cs typeface="Segoe UI" panose="020B0502040204020203" pitchFamily="34" charset="0"/>
            </a:endParaRPr>
          </a:p>
          <a:p>
            <a:pPr marL="171450" indent="-171450">
              <a:buFontTx/>
              <a:buChar char="-"/>
              <a:tabLst>
                <a:tab pos="1162050" algn="r"/>
              </a:tabLst>
            </a:pPr>
            <a:r>
              <a:rPr lang="fr-FR" sz="1100" b="1" dirty="0">
                <a:solidFill>
                  <a:srgbClr val="959E9E"/>
                </a:solidFill>
                <a:latin typeface="Segoe UI" panose="020B0502040204020203" pitchFamily="34" charset="0"/>
                <a:cs typeface="Segoe UI" panose="020B0502040204020203" pitchFamily="34" charset="0"/>
              </a:rPr>
              <a:t>Un titre pour chaque annexe</a:t>
            </a:r>
          </a:p>
          <a:p>
            <a:pPr marL="171450" indent="-171450">
              <a:buFontTx/>
              <a:buChar char="-"/>
              <a:tabLst>
                <a:tab pos="1162050" algn="r"/>
              </a:tabLst>
            </a:pPr>
            <a:r>
              <a:rPr lang="fr-FR" sz="1100" b="1" dirty="0">
                <a:solidFill>
                  <a:srgbClr val="959E9E"/>
                </a:solidFill>
                <a:latin typeface="Segoe UI" panose="020B0502040204020203" pitchFamily="34" charset="0"/>
                <a:cs typeface="Segoe UI" panose="020B0502040204020203" pitchFamily="34" charset="0"/>
              </a:rPr>
              <a:t>Un numéro pour chaque annexe</a:t>
            </a:r>
          </a:p>
          <a:p>
            <a:pPr marL="171450" indent="-171450">
              <a:buFont typeface="Wingdings" panose="05000000000000000000" pitchFamily="2" charset="2"/>
              <a:buChar char="à"/>
              <a:tabLst>
                <a:tab pos="1162050" algn="r"/>
              </a:tabLst>
            </a:pPr>
            <a:r>
              <a:rPr lang="fr-FR" sz="1100" b="1" dirty="0">
                <a:solidFill>
                  <a:srgbClr val="959E9E"/>
                </a:solidFill>
                <a:latin typeface="Segoe UI" panose="020B0502040204020203" pitchFamily="34" charset="0"/>
                <a:cs typeface="Segoe UI" panose="020B0502040204020203" pitchFamily="34" charset="0"/>
                <a:sym typeface="Wingdings" panose="05000000000000000000" pitchFamily="2" charset="2"/>
              </a:rPr>
              <a:t>Dans la table des matières</a:t>
            </a:r>
          </a:p>
          <a:p>
            <a:pPr>
              <a:tabLst>
                <a:tab pos="1162050" algn="r"/>
              </a:tabLst>
            </a:pPr>
            <a:endParaRPr lang="fr-FR" sz="1100" b="1" dirty="0">
              <a:solidFill>
                <a:srgbClr val="959E9E"/>
              </a:solidFill>
              <a:latin typeface="Segoe UI" panose="020B0502040204020203" pitchFamily="34" charset="0"/>
              <a:cs typeface="Segoe UI" panose="020B0502040204020203" pitchFamily="34" charset="0"/>
            </a:endParaRPr>
          </a:p>
          <a:p>
            <a:pPr marL="171450" indent="-171450">
              <a:buFontTx/>
              <a:buChar char="-"/>
              <a:tabLst>
                <a:tab pos="1162050" algn="r"/>
              </a:tabLst>
            </a:pPr>
            <a:r>
              <a:rPr lang="fr-FR" sz="1100" b="1" dirty="0">
                <a:solidFill>
                  <a:srgbClr val="959E9E"/>
                </a:solidFill>
                <a:latin typeface="Segoe UI" panose="020B0502040204020203" pitchFamily="34" charset="0"/>
                <a:cs typeface="Segoe UI" panose="020B0502040204020203" pitchFamily="34" charset="0"/>
              </a:rPr>
              <a:t>Faire un renvoi vers chaque annexe dans le dossier </a:t>
            </a:r>
          </a:p>
        </p:txBody>
      </p:sp>
      <p:sp>
        <p:nvSpPr>
          <p:cNvPr id="50" name="Picto OK" descr="Badge Tick1">
            <a:extLst>
              <a:ext uri="{FF2B5EF4-FFF2-40B4-BE49-F238E27FC236}">
                <a16:creationId xmlns:a16="http://schemas.microsoft.com/office/drawing/2014/main" id="{138D5583-C4FB-4305-9E91-FCB01FC1E63A}"/>
              </a:ext>
            </a:extLst>
          </p:cNvPr>
          <p:cNvSpPr/>
          <p:nvPr/>
        </p:nvSpPr>
        <p:spPr>
          <a:xfrm rot="363415">
            <a:off x="11394462" y="2962243"/>
            <a:ext cx="350982" cy="353250"/>
          </a:xfrm>
          <a:custGeom>
            <a:avLst/>
            <a:gdLst>
              <a:gd name="connsiteX0" fmla="*/ 246127 w 492253"/>
              <a:gd name="connsiteY0" fmla="*/ 0 h 492253"/>
              <a:gd name="connsiteX1" fmla="*/ 0 w 492253"/>
              <a:gd name="connsiteY1" fmla="*/ 246127 h 492253"/>
              <a:gd name="connsiteX2" fmla="*/ 246127 w 492253"/>
              <a:gd name="connsiteY2" fmla="*/ 492254 h 492253"/>
              <a:gd name="connsiteX3" fmla="*/ 492254 w 492253"/>
              <a:gd name="connsiteY3" fmla="*/ 246127 h 492253"/>
              <a:gd name="connsiteX4" fmla="*/ 492254 w 492253"/>
              <a:gd name="connsiteY4" fmla="*/ 246107 h 492253"/>
              <a:gd name="connsiteX5" fmla="*/ 246315 w 492253"/>
              <a:gd name="connsiteY5" fmla="*/ 0 h 492253"/>
              <a:gd name="connsiteX6" fmla="*/ 246127 w 492253"/>
              <a:gd name="connsiteY6" fmla="*/ 0 h 492253"/>
              <a:gd name="connsiteX7" fmla="*/ 305748 w 492253"/>
              <a:gd name="connsiteY7" fmla="*/ 257883 h 492253"/>
              <a:gd name="connsiteX8" fmla="*/ 197522 w 492253"/>
              <a:gd name="connsiteY8" fmla="*/ 366219 h 492253"/>
              <a:gd name="connsiteX9" fmla="*/ 104785 w 492253"/>
              <a:gd name="connsiteY9" fmla="*/ 273482 h 492253"/>
              <a:gd name="connsiteX10" fmla="*/ 135769 w 492253"/>
              <a:gd name="connsiteY10" fmla="*/ 242498 h 492253"/>
              <a:gd name="connsiteX11" fmla="*/ 197522 w 492253"/>
              <a:gd name="connsiteY11" fmla="*/ 304251 h 492253"/>
              <a:gd name="connsiteX12" fmla="*/ 286955 w 492253"/>
              <a:gd name="connsiteY12" fmla="*/ 213659 h 492253"/>
              <a:gd name="connsiteX13" fmla="*/ 363692 w 492253"/>
              <a:gd name="connsiteY13" fmla="*/ 137894 h 492253"/>
              <a:gd name="connsiteX14" fmla="*/ 366485 w 492253"/>
              <a:gd name="connsiteY14" fmla="*/ 135302 h 492253"/>
              <a:gd name="connsiteX15" fmla="*/ 369077 w 492253"/>
              <a:gd name="connsiteY15" fmla="*/ 132502 h 492253"/>
              <a:gd name="connsiteX16" fmla="*/ 400495 w 492253"/>
              <a:gd name="connsiteY16" fmla="*/ 163486 h 492253"/>
              <a:gd name="connsiteX17" fmla="*/ 305742 w 492253"/>
              <a:gd name="connsiteY17" fmla="*/ 257863 h 492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2253" h="492253">
                <a:moveTo>
                  <a:pt x="246127" y="0"/>
                </a:moveTo>
                <a:cubicBezTo>
                  <a:pt x="110195" y="0"/>
                  <a:pt x="0" y="110195"/>
                  <a:pt x="0" y="246127"/>
                </a:cubicBezTo>
                <a:cubicBezTo>
                  <a:pt x="0" y="382059"/>
                  <a:pt x="110195" y="492254"/>
                  <a:pt x="246127" y="492254"/>
                </a:cubicBezTo>
                <a:cubicBezTo>
                  <a:pt x="382059" y="492254"/>
                  <a:pt x="492254" y="382059"/>
                  <a:pt x="492254" y="246127"/>
                </a:cubicBezTo>
                <a:cubicBezTo>
                  <a:pt x="492254" y="246120"/>
                  <a:pt x="492254" y="246114"/>
                  <a:pt x="492254" y="246107"/>
                </a:cubicBezTo>
                <a:cubicBezTo>
                  <a:pt x="492300" y="110232"/>
                  <a:pt x="382190" y="47"/>
                  <a:pt x="246315" y="0"/>
                </a:cubicBezTo>
                <a:cubicBezTo>
                  <a:pt x="246252" y="0"/>
                  <a:pt x="246190" y="0"/>
                  <a:pt x="246127" y="0"/>
                </a:cubicBezTo>
                <a:close/>
                <a:moveTo>
                  <a:pt x="305748" y="257883"/>
                </a:moveTo>
                <a:cubicBezTo>
                  <a:pt x="269889" y="293677"/>
                  <a:pt x="233814" y="329790"/>
                  <a:pt x="197522" y="366219"/>
                </a:cubicBezTo>
                <a:cubicBezTo>
                  <a:pt x="166683" y="335233"/>
                  <a:pt x="135771" y="304321"/>
                  <a:pt x="104785" y="273482"/>
                </a:cubicBezTo>
                <a:lnTo>
                  <a:pt x="135769" y="242498"/>
                </a:lnTo>
                <a:lnTo>
                  <a:pt x="197522" y="304251"/>
                </a:lnTo>
                <a:cubicBezTo>
                  <a:pt x="227502" y="273840"/>
                  <a:pt x="257312" y="243643"/>
                  <a:pt x="286955" y="213659"/>
                </a:cubicBezTo>
                <a:cubicBezTo>
                  <a:pt x="316578" y="183680"/>
                  <a:pt x="332967" y="167588"/>
                  <a:pt x="363692" y="137894"/>
                </a:cubicBezTo>
                <a:cubicBezTo>
                  <a:pt x="364553" y="137032"/>
                  <a:pt x="365480" y="136177"/>
                  <a:pt x="366485" y="135302"/>
                </a:cubicBezTo>
                <a:cubicBezTo>
                  <a:pt x="367458" y="134476"/>
                  <a:pt x="368328" y="133537"/>
                  <a:pt x="369077" y="132502"/>
                </a:cubicBezTo>
                <a:lnTo>
                  <a:pt x="400495" y="163486"/>
                </a:lnTo>
                <a:cubicBezTo>
                  <a:pt x="364003" y="199778"/>
                  <a:pt x="341606" y="222071"/>
                  <a:pt x="305742" y="257863"/>
                </a:cubicBezTo>
                <a:close/>
              </a:path>
            </a:pathLst>
          </a:custGeom>
          <a:solidFill>
            <a:srgbClr val="08BC80"/>
          </a:solidFill>
          <a:ln>
            <a:solidFill>
              <a:srgbClr val="E5E6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grpSp>
        <p:nvGrpSpPr>
          <p:cNvPr id="52" name="Post-It">
            <a:extLst>
              <a:ext uri="{FF2B5EF4-FFF2-40B4-BE49-F238E27FC236}">
                <a16:creationId xmlns:a16="http://schemas.microsoft.com/office/drawing/2014/main" id="{F672F9DD-F444-45C1-AC26-BF9DA537709B}"/>
              </a:ext>
            </a:extLst>
          </p:cNvPr>
          <p:cNvGrpSpPr/>
          <p:nvPr/>
        </p:nvGrpSpPr>
        <p:grpSpPr>
          <a:xfrm rot="900000">
            <a:off x="8872769" y="5142220"/>
            <a:ext cx="3074170" cy="1391362"/>
            <a:chOff x="1580758" y="1518240"/>
            <a:chExt cx="2179668" cy="2403084"/>
          </a:xfrm>
          <a:effectLst>
            <a:outerShdw blurRad="50800" dist="38100" dir="2700000" algn="tl" rotWithShape="0">
              <a:prstClr val="black">
                <a:alpha val="40000"/>
              </a:prstClr>
            </a:outerShdw>
          </a:effectLst>
        </p:grpSpPr>
        <p:pic>
          <p:nvPicPr>
            <p:cNvPr id="53" name="Image de Fond">
              <a:extLst>
                <a:ext uri="{FF2B5EF4-FFF2-40B4-BE49-F238E27FC236}">
                  <a16:creationId xmlns:a16="http://schemas.microsoft.com/office/drawing/2014/main" id="{5CF1CBF1-9EB7-4928-9BD0-5DA7DB760DA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80758" y="1518240"/>
              <a:ext cx="2179668" cy="2403084"/>
            </a:xfrm>
            <a:prstGeom prst="rect">
              <a:avLst/>
            </a:prstGeom>
          </p:spPr>
        </p:pic>
        <p:sp>
          <p:nvSpPr>
            <p:cNvPr id="54" name="ZoneTexte">
              <a:extLst>
                <a:ext uri="{FF2B5EF4-FFF2-40B4-BE49-F238E27FC236}">
                  <a16:creationId xmlns:a16="http://schemas.microsoft.com/office/drawing/2014/main" id="{DD528053-C24B-4562-BAB2-2DC815D36914}"/>
                </a:ext>
              </a:extLst>
            </p:cNvPr>
            <p:cNvSpPr txBox="1"/>
            <p:nvPr/>
          </p:nvSpPr>
          <p:spPr>
            <a:xfrm>
              <a:off x="1776149" y="1846788"/>
              <a:ext cx="1818490" cy="1740654"/>
            </a:xfrm>
            <a:prstGeom prst="rect">
              <a:avLst/>
            </a:prstGeom>
          </p:spPr>
          <p:txBody>
            <a:bodyPr vert="horz" wrap="square" lIns="91440" tIns="45720" rIns="91440" bIns="45720" rtlCol="0" anchor="ctr">
              <a:normAutofit fontScale="925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2000" b="1" dirty="0">
                  <a:solidFill>
                    <a:srgbClr val="962D3E"/>
                  </a:solidFill>
                  <a:latin typeface="Bradley Hand ITC" panose="03070402050302030203" pitchFamily="66" charset="0"/>
                  <a:cs typeface="Segoe UI Light" panose="020B0502040204020203" pitchFamily="34" charset="0"/>
                </a:rPr>
                <a:t>Nombre de pages total :</a:t>
              </a:r>
            </a:p>
            <a:p>
              <a:pPr marL="0" marR="0" lvl="0" indent="0" algn="ctr" defTabSz="914400" rtl="0" eaLnBrk="1" fontAlgn="auto" latinLnBrk="0" hangingPunct="1">
                <a:lnSpc>
                  <a:spcPct val="100000"/>
                </a:lnSpc>
                <a:spcBef>
                  <a:spcPts val="0"/>
                </a:spcBef>
                <a:spcAft>
                  <a:spcPts val="0"/>
                </a:spcAft>
                <a:buClrTx/>
                <a:buSzTx/>
                <a:buFontTx/>
                <a:buNone/>
                <a:tabLst/>
                <a:defRPr/>
              </a:pPr>
              <a:r>
                <a:rPr lang="fr-FR" sz="2000" b="1" dirty="0">
                  <a:solidFill>
                    <a:srgbClr val="962D3E"/>
                  </a:solidFill>
                  <a:latin typeface="Bradley Hand ITC" panose="03070402050302030203" pitchFamily="66" charset="0"/>
                  <a:cs typeface="Segoe UI Light" panose="020B0502040204020203" pitchFamily="34" charset="0"/>
                </a:rPr>
                <a:t>30 à 35</a:t>
              </a:r>
              <a:r>
                <a:rPr lang="fr-FR" sz="2000" b="1" dirty="0">
                  <a:solidFill>
                    <a:srgbClr val="962D3E"/>
                  </a:solidFill>
                  <a:effectLst>
                    <a:outerShdw blurRad="38100" dist="38100" dir="2700000" algn="tl">
                      <a:srgbClr val="000000">
                        <a:alpha val="43137"/>
                      </a:srgbClr>
                    </a:outerShdw>
                  </a:effectLst>
                  <a:latin typeface="Bradley Hand ITC" panose="03070402050302030203" pitchFamily="66" charset="0"/>
                  <a:cs typeface="Segoe UI Light" panose="020B0502040204020203" pitchFamily="34" charset="0"/>
                </a:rPr>
                <a:t> </a:t>
              </a:r>
              <a:r>
                <a:rPr lang="fr-FR" sz="2000" b="1" dirty="0">
                  <a:solidFill>
                    <a:srgbClr val="962D3E"/>
                  </a:solidFill>
                  <a:latin typeface="Bradley Hand ITC" panose="03070402050302030203" pitchFamily="66" charset="0"/>
                  <a:cs typeface="Segoe UI Light" panose="020B0502040204020203" pitchFamily="34" charset="0"/>
                </a:rPr>
                <a:t>(hors annexes)</a:t>
              </a:r>
            </a:p>
          </p:txBody>
        </p:sp>
      </p:grpSp>
    </p:spTree>
    <p:extLst>
      <p:ext uri="{BB962C8B-B14F-4D97-AF65-F5344CB8AC3E}">
        <p14:creationId xmlns:p14="http://schemas.microsoft.com/office/powerpoint/2010/main" val="41883454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1115A-79B3-4509-9BF7-174D77349ADE}"/>
              </a:ext>
            </a:extLst>
          </p:cNvPr>
          <p:cNvSpPr>
            <a:spLocks noGrp="1"/>
          </p:cNvSpPr>
          <p:nvPr>
            <p:ph type="title"/>
          </p:nvPr>
        </p:nvSpPr>
        <p:spPr/>
        <p:txBody>
          <a:bodyPr/>
          <a:lstStyle/>
          <a:p>
            <a:r>
              <a:rPr lang="fr-FR" dirty="0"/>
              <a:t>Conseils</a:t>
            </a:r>
          </a:p>
        </p:txBody>
      </p:sp>
      <p:sp>
        <p:nvSpPr>
          <p:cNvPr id="7" name="Espace réservé du texte 6">
            <a:extLst>
              <a:ext uri="{FF2B5EF4-FFF2-40B4-BE49-F238E27FC236}">
                <a16:creationId xmlns:a16="http://schemas.microsoft.com/office/drawing/2014/main" id="{225F19AE-2ADD-4D45-BDD8-F67E7DB51DFA}"/>
              </a:ext>
            </a:extLst>
          </p:cNvPr>
          <p:cNvSpPr>
            <a:spLocks noGrp="1"/>
          </p:cNvSpPr>
          <p:nvPr>
            <p:ph type="body" sz="quarter" idx="14"/>
          </p:nvPr>
        </p:nvSpPr>
        <p:spPr/>
        <p:txBody>
          <a:bodyPr/>
          <a:lstStyle/>
          <a:p>
            <a:r>
              <a:rPr lang="fr-FR"/>
              <a:t>Rapport DWWM</a:t>
            </a:r>
            <a:endParaRPr lang="fr-FR" dirty="0"/>
          </a:p>
        </p:txBody>
      </p:sp>
      <p:sp>
        <p:nvSpPr>
          <p:cNvPr id="28" name="Espace réservé du contenu 3">
            <a:extLst>
              <a:ext uri="{FF2B5EF4-FFF2-40B4-BE49-F238E27FC236}">
                <a16:creationId xmlns:a16="http://schemas.microsoft.com/office/drawing/2014/main" id="{E958570C-DE03-4A58-B094-C6556D6BA2CE}"/>
              </a:ext>
            </a:extLst>
          </p:cNvPr>
          <p:cNvSpPr>
            <a:spLocks noGrp="1"/>
          </p:cNvSpPr>
          <p:nvPr>
            <p:ph idx="1"/>
          </p:nvPr>
        </p:nvSpPr>
        <p:spPr>
          <a:xfrm>
            <a:off x="339365" y="1769962"/>
            <a:ext cx="10718843" cy="3908762"/>
          </a:xfrm>
        </p:spPr>
        <p:txBody>
          <a:bodyPr/>
          <a:lstStyle/>
          <a:p>
            <a:pPr>
              <a:lnSpc>
                <a:spcPct val="100000"/>
              </a:lnSpc>
              <a:spcBef>
                <a:spcPts val="0"/>
              </a:spcBef>
            </a:pPr>
            <a:r>
              <a:rPr lang="fr-FR" sz="2000" dirty="0"/>
              <a:t>Utiliser la charte graphique de l’entreprise où le stage / alternance a été réalisé</a:t>
            </a:r>
          </a:p>
          <a:p>
            <a:pPr marL="0" indent="0">
              <a:lnSpc>
                <a:spcPct val="100000"/>
              </a:lnSpc>
              <a:spcBef>
                <a:spcPts val="0"/>
              </a:spcBef>
              <a:buNone/>
            </a:pPr>
            <a:r>
              <a:rPr lang="fr-FR" sz="1400" i="1" dirty="0"/>
              <a:t>     (Utiliser des polices standards et lisibles)</a:t>
            </a:r>
          </a:p>
          <a:p>
            <a:pPr>
              <a:lnSpc>
                <a:spcPct val="100000"/>
              </a:lnSpc>
              <a:spcBef>
                <a:spcPts val="1800"/>
              </a:spcBef>
            </a:pPr>
            <a:r>
              <a:rPr lang="fr-FR" sz="2000" dirty="0"/>
              <a:t>Attention à la qualité des images, des captures d’écran</a:t>
            </a:r>
          </a:p>
          <a:p>
            <a:pPr>
              <a:lnSpc>
                <a:spcPct val="100000"/>
              </a:lnSpc>
              <a:spcBef>
                <a:spcPts val="1800"/>
              </a:spcBef>
            </a:pPr>
            <a:r>
              <a:rPr lang="fr-FR" sz="2000" dirty="0"/>
              <a:t>Attention à la taille du fichier : &lt; 20 Mo</a:t>
            </a:r>
          </a:p>
          <a:p>
            <a:pPr>
              <a:lnSpc>
                <a:spcPct val="100000"/>
              </a:lnSpc>
              <a:spcBef>
                <a:spcPts val="1800"/>
              </a:spcBef>
            </a:pPr>
            <a:r>
              <a:rPr lang="fr-FR" sz="2000" dirty="0"/>
              <a:t>Privilégier le format portrait, et pour le format paysage, utiliser les sections</a:t>
            </a:r>
          </a:p>
          <a:p>
            <a:pPr marL="0" indent="0">
              <a:lnSpc>
                <a:spcPct val="100000"/>
              </a:lnSpc>
              <a:spcBef>
                <a:spcPts val="0"/>
              </a:spcBef>
              <a:buNone/>
            </a:pPr>
            <a:r>
              <a:rPr lang="fr-FR" sz="1400" i="1" dirty="0"/>
              <a:t>     (Penser à la lecture du dossier sous format électronique par le jury – pas de rotation d’écran à faire !)</a:t>
            </a:r>
          </a:p>
          <a:p>
            <a:pPr>
              <a:lnSpc>
                <a:spcPct val="100000"/>
              </a:lnSpc>
              <a:spcBef>
                <a:spcPts val="1800"/>
              </a:spcBef>
            </a:pPr>
            <a:r>
              <a:rPr lang="fr-FR" sz="2000" dirty="0"/>
              <a:t>Prévoir une numérotation des titres pour le document en intégralité et la table des matières</a:t>
            </a:r>
          </a:p>
          <a:p>
            <a:pPr>
              <a:lnSpc>
                <a:spcPct val="100000"/>
              </a:lnSpc>
              <a:spcBef>
                <a:spcPts val="1800"/>
              </a:spcBef>
            </a:pPr>
            <a:r>
              <a:rPr lang="fr-FR" sz="2000" dirty="0"/>
              <a:t>Soigner les en-têtes et pieds de page</a:t>
            </a:r>
            <a:endParaRPr lang="fr-FR" sz="2000" dirty="0">
              <a:solidFill>
                <a:schemeClr val="tx1"/>
              </a:solidFill>
            </a:endParaRPr>
          </a:p>
          <a:p>
            <a:pPr marL="457200" lvl="1" indent="0">
              <a:lnSpc>
                <a:spcPct val="100000"/>
              </a:lnSpc>
              <a:spcBef>
                <a:spcPts val="600"/>
              </a:spcBef>
              <a:buNone/>
            </a:pPr>
            <a:endParaRPr lang="fr-FR" dirty="0">
              <a:solidFill>
                <a:schemeClr val="tx1"/>
              </a:solidFill>
            </a:endParaRPr>
          </a:p>
        </p:txBody>
      </p:sp>
      <p:pic>
        <p:nvPicPr>
          <p:cNvPr id="29" name="Graphique 28" descr="Ampoule">
            <a:extLst>
              <a:ext uri="{FF2B5EF4-FFF2-40B4-BE49-F238E27FC236}">
                <a16:creationId xmlns:a16="http://schemas.microsoft.com/office/drawing/2014/main" id="{BD141B3E-9356-41F1-8B16-8ACFCE3C0AE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55285" y="193023"/>
            <a:ext cx="640080" cy="640080"/>
          </a:xfrm>
          <a:prstGeom prst="rect">
            <a:avLst/>
          </a:prstGeom>
        </p:spPr>
      </p:pic>
      <p:grpSp>
        <p:nvGrpSpPr>
          <p:cNvPr id="3" name="Groupe 2">
            <a:extLst>
              <a:ext uri="{FF2B5EF4-FFF2-40B4-BE49-F238E27FC236}">
                <a16:creationId xmlns:a16="http://schemas.microsoft.com/office/drawing/2014/main" id="{C4348C44-877A-4816-93EF-078875909BE3}"/>
              </a:ext>
            </a:extLst>
          </p:cNvPr>
          <p:cNvGrpSpPr/>
          <p:nvPr/>
        </p:nvGrpSpPr>
        <p:grpSpPr>
          <a:xfrm>
            <a:off x="163874" y="1812122"/>
            <a:ext cx="350982" cy="3496863"/>
            <a:chOff x="163874" y="1442827"/>
            <a:chExt cx="350982" cy="3496863"/>
          </a:xfrm>
        </p:grpSpPr>
        <p:sp>
          <p:nvSpPr>
            <p:cNvPr id="50" name="Picto OK" descr="Badge Tick1">
              <a:extLst>
                <a:ext uri="{FF2B5EF4-FFF2-40B4-BE49-F238E27FC236}">
                  <a16:creationId xmlns:a16="http://schemas.microsoft.com/office/drawing/2014/main" id="{138D5583-C4FB-4305-9E91-FCB01FC1E63A}"/>
                </a:ext>
              </a:extLst>
            </p:cNvPr>
            <p:cNvSpPr/>
            <p:nvPr/>
          </p:nvSpPr>
          <p:spPr>
            <a:xfrm>
              <a:off x="163874" y="1442827"/>
              <a:ext cx="350982" cy="353250"/>
            </a:xfrm>
            <a:custGeom>
              <a:avLst/>
              <a:gdLst>
                <a:gd name="connsiteX0" fmla="*/ 246127 w 492253"/>
                <a:gd name="connsiteY0" fmla="*/ 0 h 492253"/>
                <a:gd name="connsiteX1" fmla="*/ 0 w 492253"/>
                <a:gd name="connsiteY1" fmla="*/ 246127 h 492253"/>
                <a:gd name="connsiteX2" fmla="*/ 246127 w 492253"/>
                <a:gd name="connsiteY2" fmla="*/ 492254 h 492253"/>
                <a:gd name="connsiteX3" fmla="*/ 492254 w 492253"/>
                <a:gd name="connsiteY3" fmla="*/ 246127 h 492253"/>
                <a:gd name="connsiteX4" fmla="*/ 492254 w 492253"/>
                <a:gd name="connsiteY4" fmla="*/ 246107 h 492253"/>
                <a:gd name="connsiteX5" fmla="*/ 246315 w 492253"/>
                <a:gd name="connsiteY5" fmla="*/ 0 h 492253"/>
                <a:gd name="connsiteX6" fmla="*/ 246127 w 492253"/>
                <a:gd name="connsiteY6" fmla="*/ 0 h 492253"/>
                <a:gd name="connsiteX7" fmla="*/ 305748 w 492253"/>
                <a:gd name="connsiteY7" fmla="*/ 257883 h 492253"/>
                <a:gd name="connsiteX8" fmla="*/ 197522 w 492253"/>
                <a:gd name="connsiteY8" fmla="*/ 366219 h 492253"/>
                <a:gd name="connsiteX9" fmla="*/ 104785 w 492253"/>
                <a:gd name="connsiteY9" fmla="*/ 273482 h 492253"/>
                <a:gd name="connsiteX10" fmla="*/ 135769 w 492253"/>
                <a:gd name="connsiteY10" fmla="*/ 242498 h 492253"/>
                <a:gd name="connsiteX11" fmla="*/ 197522 w 492253"/>
                <a:gd name="connsiteY11" fmla="*/ 304251 h 492253"/>
                <a:gd name="connsiteX12" fmla="*/ 286955 w 492253"/>
                <a:gd name="connsiteY12" fmla="*/ 213659 h 492253"/>
                <a:gd name="connsiteX13" fmla="*/ 363692 w 492253"/>
                <a:gd name="connsiteY13" fmla="*/ 137894 h 492253"/>
                <a:gd name="connsiteX14" fmla="*/ 366485 w 492253"/>
                <a:gd name="connsiteY14" fmla="*/ 135302 h 492253"/>
                <a:gd name="connsiteX15" fmla="*/ 369077 w 492253"/>
                <a:gd name="connsiteY15" fmla="*/ 132502 h 492253"/>
                <a:gd name="connsiteX16" fmla="*/ 400495 w 492253"/>
                <a:gd name="connsiteY16" fmla="*/ 163486 h 492253"/>
                <a:gd name="connsiteX17" fmla="*/ 305742 w 492253"/>
                <a:gd name="connsiteY17" fmla="*/ 257863 h 492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2253" h="492253">
                  <a:moveTo>
                    <a:pt x="246127" y="0"/>
                  </a:moveTo>
                  <a:cubicBezTo>
                    <a:pt x="110195" y="0"/>
                    <a:pt x="0" y="110195"/>
                    <a:pt x="0" y="246127"/>
                  </a:cubicBezTo>
                  <a:cubicBezTo>
                    <a:pt x="0" y="382059"/>
                    <a:pt x="110195" y="492254"/>
                    <a:pt x="246127" y="492254"/>
                  </a:cubicBezTo>
                  <a:cubicBezTo>
                    <a:pt x="382059" y="492254"/>
                    <a:pt x="492254" y="382059"/>
                    <a:pt x="492254" y="246127"/>
                  </a:cubicBezTo>
                  <a:cubicBezTo>
                    <a:pt x="492254" y="246120"/>
                    <a:pt x="492254" y="246114"/>
                    <a:pt x="492254" y="246107"/>
                  </a:cubicBezTo>
                  <a:cubicBezTo>
                    <a:pt x="492300" y="110232"/>
                    <a:pt x="382190" y="47"/>
                    <a:pt x="246315" y="0"/>
                  </a:cubicBezTo>
                  <a:cubicBezTo>
                    <a:pt x="246252" y="0"/>
                    <a:pt x="246190" y="0"/>
                    <a:pt x="246127" y="0"/>
                  </a:cubicBezTo>
                  <a:close/>
                  <a:moveTo>
                    <a:pt x="305748" y="257883"/>
                  </a:moveTo>
                  <a:cubicBezTo>
                    <a:pt x="269889" y="293677"/>
                    <a:pt x="233814" y="329790"/>
                    <a:pt x="197522" y="366219"/>
                  </a:cubicBezTo>
                  <a:cubicBezTo>
                    <a:pt x="166683" y="335233"/>
                    <a:pt x="135771" y="304321"/>
                    <a:pt x="104785" y="273482"/>
                  </a:cubicBezTo>
                  <a:lnTo>
                    <a:pt x="135769" y="242498"/>
                  </a:lnTo>
                  <a:lnTo>
                    <a:pt x="197522" y="304251"/>
                  </a:lnTo>
                  <a:cubicBezTo>
                    <a:pt x="227502" y="273840"/>
                    <a:pt x="257312" y="243643"/>
                    <a:pt x="286955" y="213659"/>
                  </a:cubicBezTo>
                  <a:cubicBezTo>
                    <a:pt x="316578" y="183680"/>
                    <a:pt x="332967" y="167588"/>
                    <a:pt x="363692" y="137894"/>
                  </a:cubicBezTo>
                  <a:cubicBezTo>
                    <a:pt x="364553" y="137032"/>
                    <a:pt x="365480" y="136177"/>
                    <a:pt x="366485" y="135302"/>
                  </a:cubicBezTo>
                  <a:cubicBezTo>
                    <a:pt x="367458" y="134476"/>
                    <a:pt x="368328" y="133537"/>
                    <a:pt x="369077" y="132502"/>
                  </a:cubicBezTo>
                  <a:lnTo>
                    <a:pt x="400495" y="163486"/>
                  </a:lnTo>
                  <a:cubicBezTo>
                    <a:pt x="364003" y="199778"/>
                    <a:pt x="341606" y="222071"/>
                    <a:pt x="305742" y="257863"/>
                  </a:cubicBezTo>
                  <a:close/>
                </a:path>
              </a:pathLst>
            </a:custGeom>
            <a:solidFill>
              <a:srgbClr val="08BC80"/>
            </a:solidFill>
            <a:ln>
              <a:solidFill>
                <a:srgbClr val="E5E6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sp>
          <p:nvSpPr>
            <p:cNvPr id="31" name="Picto OK" descr="Badge Tick1">
              <a:extLst>
                <a:ext uri="{FF2B5EF4-FFF2-40B4-BE49-F238E27FC236}">
                  <a16:creationId xmlns:a16="http://schemas.microsoft.com/office/drawing/2014/main" id="{0E2158F0-9E7B-4735-A322-D36B2B265681}"/>
                </a:ext>
              </a:extLst>
            </p:cNvPr>
            <p:cNvSpPr/>
            <p:nvPr/>
          </p:nvSpPr>
          <p:spPr>
            <a:xfrm>
              <a:off x="163874" y="2157048"/>
              <a:ext cx="350982" cy="353250"/>
            </a:xfrm>
            <a:custGeom>
              <a:avLst/>
              <a:gdLst>
                <a:gd name="connsiteX0" fmla="*/ 246127 w 492253"/>
                <a:gd name="connsiteY0" fmla="*/ 0 h 492253"/>
                <a:gd name="connsiteX1" fmla="*/ 0 w 492253"/>
                <a:gd name="connsiteY1" fmla="*/ 246127 h 492253"/>
                <a:gd name="connsiteX2" fmla="*/ 246127 w 492253"/>
                <a:gd name="connsiteY2" fmla="*/ 492254 h 492253"/>
                <a:gd name="connsiteX3" fmla="*/ 492254 w 492253"/>
                <a:gd name="connsiteY3" fmla="*/ 246127 h 492253"/>
                <a:gd name="connsiteX4" fmla="*/ 492254 w 492253"/>
                <a:gd name="connsiteY4" fmla="*/ 246107 h 492253"/>
                <a:gd name="connsiteX5" fmla="*/ 246315 w 492253"/>
                <a:gd name="connsiteY5" fmla="*/ 0 h 492253"/>
                <a:gd name="connsiteX6" fmla="*/ 246127 w 492253"/>
                <a:gd name="connsiteY6" fmla="*/ 0 h 492253"/>
                <a:gd name="connsiteX7" fmla="*/ 305748 w 492253"/>
                <a:gd name="connsiteY7" fmla="*/ 257883 h 492253"/>
                <a:gd name="connsiteX8" fmla="*/ 197522 w 492253"/>
                <a:gd name="connsiteY8" fmla="*/ 366219 h 492253"/>
                <a:gd name="connsiteX9" fmla="*/ 104785 w 492253"/>
                <a:gd name="connsiteY9" fmla="*/ 273482 h 492253"/>
                <a:gd name="connsiteX10" fmla="*/ 135769 w 492253"/>
                <a:gd name="connsiteY10" fmla="*/ 242498 h 492253"/>
                <a:gd name="connsiteX11" fmla="*/ 197522 w 492253"/>
                <a:gd name="connsiteY11" fmla="*/ 304251 h 492253"/>
                <a:gd name="connsiteX12" fmla="*/ 286955 w 492253"/>
                <a:gd name="connsiteY12" fmla="*/ 213659 h 492253"/>
                <a:gd name="connsiteX13" fmla="*/ 363692 w 492253"/>
                <a:gd name="connsiteY13" fmla="*/ 137894 h 492253"/>
                <a:gd name="connsiteX14" fmla="*/ 366485 w 492253"/>
                <a:gd name="connsiteY14" fmla="*/ 135302 h 492253"/>
                <a:gd name="connsiteX15" fmla="*/ 369077 w 492253"/>
                <a:gd name="connsiteY15" fmla="*/ 132502 h 492253"/>
                <a:gd name="connsiteX16" fmla="*/ 400495 w 492253"/>
                <a:gd name="connsiteY16" fmla="*/ 163486 h 492253"/>
                <a:gd name="connsiteX17" fmla="*/ 305742 w 492253"/>
                <a:gd name="connsiteY17" fmla="*/ 257863 h 492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2253" h="492253">
                  <a:moveTo>
                    <a:pt x="246127" y="0"/>
                  </a:moveTo>
                  <a:cubicBezTo>
                    <a:pt x="110195" y="0"/>
                    <a:pt x="0" y="110195"/>
                    <a:pt x="0" y="246127"/>
                  </a:cubicBezTo>
                  <a:cubicBezTo>
                    <a:pt x="0" y="382059"/>
                    <a:pt x="110195" y="492254"/>
                    <a:pt x="246127" y="492254"/>
                  </a:cubicBezTo>
                  <a:cubicBezTo>
                    <a:pt x="382059" y="492254"/>
                    <a:pt x="492254" y="382059"/>
                    <a:pt x="492254" y="246127"/>
                  </a:cubicBezTo>
                  <a:cubicBezTo>
                    <a:pt x="492254" y="246120"/>
                    <a:pt x="492254" y="246114"/>
                    <a:pt x="492254" y="246107"/>
                  </a:cubicBezTo>
                  <a:cubicBezTo>
                    <a:pt x="492300" y="110232"/>
                    <a:pt x="382190" y="47"/>
                    <a:pt x="246315" y="0"/>
                  </a:cubicBezTo>
                  <a:cubicBezTo>
                    <a:pt x="246252" y="0"/>
                    <a:pt x="246190" y="0"/>
                    <a:pt x="246127" y="0"/>
                  </a:cubicBezTo>
                  <a:close/>
                  <a:moveTo>
                    <a:pt x="305748" y="257883"/>
                  </a:moveTo>
                  <a:cubicBezTo>
                    <a:pt x="269889" y="293677"/>
                    <a:pt x="233814" y="329790"/>
                    <a:pt x="197522" y="366219"/>
                  </a:cubicBezTo>
                  <a:cubicBezTo>
                    <a:pt x="166683" y="335233"/>
                    <a:pt x="135771" y="304321"/>
                    <a:pt x="104785" y="273482"/>
                  </a:cubicBezTo>
                  <a:lnTo>
                    <a:pt x="135769" y="242498"/>
                  </a:lnTo>
                  <a:lnTo>
                    <a:pt x="197522" y="304251"/>
                  </a:lnTo>
                  <a:cubicBezTo>
                    <a:pt x="227502" y="273840"/>
                    <a:pt x="257312" y="243643"/>
                    <a:pt x="286955" y="213659"/>
                  </a:cubicBezTo>
                  <a:cubicBezTo>
                    <a:pt x="316578" y="183680"/>
                    <a:pt x="332967" y="167588"/>
                    <a:pt x="363692" y="137894"/>
                  </a:cubicBezTo>
                  <a:cubicBezTo>
                    <a:pt x="364553" y="137032"/>
                    <a:pt x="365480" y="136177"/>
                    <a:pt x="366485" y="135302"/>
                  </a:cubicBezTo>
                  <a:cubicBezTo>
                    <a:pt x="367458" y="134476"/>
                    <a:pt x="368328" y="133537"/>
                    <a:pt x="369077" y="132502"/>
                  </a:cubicBezTo>
                  <a:lnTo>
                    <a:pt x="400495" y="163486"/>
                  </a:lnTo>
                  <a:cubicBezTo>
                    <a:pt x="364003" y="199778"/>
                    <a:pt x="341606" y="222071"/>
                    <a:pt x="305742" y="257863"/>
                  </a:cubicBezTo>
                  <a:close/>
                </a:path>
              </a:pathLst>
            </a:custGeom>
            <a:solidFill>
              <a:srgbClr val="08BC80"/>
            </a:solidFill>
            <a:ln>
              <a:solidFill>
                <a:srgbClr val="E5E6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sp>
          <p:nvSpPr>
            <p:cNvPr id="39" name="Picto OK" descr="Badge Tick1">
              <a:extLst>
                <a:ext uri="{FF2B5EF4-FFF2-40B4-BE49-F238E27FC236}">
                  <a16:creationId xmlns:a16="http://schemas.microsoft.com/office/drawing/2014/main" id="{DAE2DDB6-6CA2-4E36-A7BA-6A6AE3DC3DE0}"/>
                </a:ext>
              </a:extLst>
            </p:cNvPr>
            <p:cNvSpPr/>
            <p:nvPr/>
          </p:nvSpPr>
          <p:spPr>
            <a:xfrm>
              <a:off x="163874" y="2731406"/>
              <a:ext cx="350982" cy="353250"/>
            </a:xfrm>
            <a:custGeom>
              <a:avLst/>
              <a:gdLst>
                <a:gd name="connsiteX0" fmla="*/ 246127 w 492253"/>
                <a:gd name="connsiteY0" fmla="*/ 0 h 492253"/>
                <a:gd name="connsiteX1" fmla="*/ 0 w 492253"/>
                <a:gd name="connsiteY1" fmla="*/ 246127 h 492253"/>
                <a:gd name="connsiteX2" fmla="*/ 246127 w 492253"/>
                <a:gd name="connsiteY2" fmla="*/ 492254 h 492253"/>
                <a:gd name="connsiteX3" fmla="*/ 492254 w 492253"/>
                <a:gd name="connsiteY3" fmla="*/ 246127 h 492253"/>
                <a:gd name="connsiteX4" fmla="*/ 492254 w 492253"/>
                <a:gd name="connsiteY4" fmla="*/ 246107 h 492253"/>
                <a:gd name="connsiteX5" fmla="*/ 246315 w 492253"/>
                <a:gd name="connsiteY5" fmla="*/ 0 h 492253"/>
                <a:gd name="connsiteX6" fmla="*/ 246127 w 492253"/>
                <a:gd name="connsiteY6" fmla="*/ 0 h 492253"/>
                <a:gd name="connsiteX7" fmla="*/ 305748 w 492253"/>
                <a:gd name="connsiteY7" fmla="*/ 257883 h 492253"/>
                <a:gd name="connsiteX8" fmla="*/ 197522 w 492253"/>
                <a:gd name="connsiteY8" fmla="*/ 366219 h 492253"/>
                <a:gd name="connsiteX9" fmla="*/ 104785 w 492253"/>
                <a:gd name="connsiteY9" fmla="*/ 273482 h 492253"/>
                <a:gd name="connsiteX10" fmla="*/ 135769 w 492253"/>
                <a:gd name="connsiteY10" fmla="*/ 242498 h 492253"/>
                <a:gd name="connsiteX11" fmla="*/ 197522 w 492253"/>
                <a:gd name="connsiteY11" fmla="*/ 304251 h 492253"/>
                <a:gd name="connsiteX12" fmla="*/ 286955 w 492253"/>
                <a:gd name="connsiteY12" fmla="*/ 213659 h 492253"/>
                <a:gd name="connsiteX13" fmla="*/ 363692 w 492253"/>
                <a:gd name="connsiteY13" fmla="*/ 137894 h 492253"/>
                <a:gd name="connsiteX14" fmla="*/ 366485 w 492253"/>
                <a:gd name="connsiteY14" fmla="*/ 135302 h 492253"/>
                <a:gd name="connsiteX15" fmla="*/ 369077 w 492253"/>
                <a:gd name="connsiteY15" fmla="*/ 132502 h 492253"/>
                <a:gd name="connsiteX16" fmla="*/ 400495 w 492253"/>
                <a:gd name="connsiteY16" fmla="*/ 163486 h 492253"/>
                <a:gd name="connsiteX17" fmla="*/ 305742 w 492253"/>
                <a:gd name="connsiteY17" fmla="*/ 257863 h 492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2253" h="492253">
                  <a:moveTo>
                    <a:pt x="246127" y="0"/>
                  </a:moveTo>
                  <a:cubicBezTo>
                    <a:pt x="110195" y="0"/>
                    <a:pt x="0" y="110195"/>
                    <a:pt x="0" y="246127"/>
                  </a:cubicBezTo>
                  <a:cubicBezTo>
                    <a:pt x="0" y="382059"/>
                    <a:pt x="110195" y="492254"/>
                    <a:pt x="246127" y="492254"/>
                  </a:cubicBezTo>
                  <a:cubicBezTo>
                    <a:pt x="382059" y="492254"/>
                    <a:pt x="492254" y="382059"/>
                    <a:pt x="492254" y="246127"/>
                  </a:cubicBezTo>
                  <a:cubicBezTo>
                    <a:pt x="492254" y="246120"/>
                    <a:pt x="492254" y="246114"/>
                    <a:pt x="492254" y="246107"/>
                  </a:cubicBezTo>
                  <a:cubicBezTo>
                    <a:pt x="492300" y="110232"/>
                    <a:pt x="382190" y="47"/>
                    <a:pt x="246315" y="0"/>
                  </a:cubicBezTo>
                  <a:cubicBezTo>
                    <a:pt x="246252" y="0"/>
                    <a:pt x="246190" y="0"/>
                    <a:pt x="246127" y="0"/>
                  </a:cubicBezTo>
                  <a:close/>
                  <a:moveTo>
                    <a:pt x="305748" y="257883"/>
                  </a:moveTo>
                  <a:cubicBezTo>
                    <a:pt x="269889" y="293677"/>
                    <a:pt x="233814" y="329790"/>
                    <a:pt x="197522" y="366219"/>
                  </a:cubicBezTo>
                  <a:cubicBezTo>
                    <a:pt x="166683" y="335233"/>
                    <a:pt x="135771" y="304321"/>
                    <a:pt x="104785" y="273482"/>
                  </a:cubicBezTo>
                  <a:lnTo>
                    <a:pt x="135769" y="242498"/>
                  </a:lnTo>
                  <a:lnTo>
                    <a:pt x="197522" y="304251"/>
                  </a:lnTo>
                  <a:cubicBezTo>
                    <a:pt x="227502" y="273840"/>
                    <a:pt x="257312" y="243643"/>
                    <a:pt x="286955" y="213659"/>
                  </a:cubicBezTo>
                  <a:cubicBezTo>
                    <a:pt x="316578" y="183680"/>
                    <a:pt x="332967" y="167588"/>
                    <a:pt x="363692" y="137894"/>
                  </a:cubicBezTo>
                  <a:cubicBezTo>
                    <a:pt x="364553" y="137032"/>
                    <a:pt x="365480" y="136177"/>
                    <a:pt x="366485" y="135302"/>
                  </a:cubicBezTo>
                  <a:cubicBezTo>
                    <a:pt x="367458" y="134476"/>
                    <a:pt x="368328" y="133537"/>
                    <a:pt x="369077" y="132502"/>
                  </a:cubicBezTo>
                  <a:lnTo>
                    <a:pt x="400495" y="163486"/>
                  </a:lnTo>
                  <a:cubicBezTo>
                    <a:pt x="364003" y="199778"/>
                    <a:pt x="341606" y="222071"/>
                    <a:pt x="305742" y="257863"/>
                  </a:cubicBezTo>
                  <a:close/>
                </a:path>
              </a:pathLst>
            </a:custGeom>
            <a:solidFill>
              <a:srgbClr val="08BC80"/>
            </a:solidFill>
            <a:ln>
              <a:solidFill>
                <a:srgbClr val="E5E6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sp>
          <p:nvSpPr>
            <p:cNvPr id="40" name="Picto OK" descr="Badge Tick1">
              <a:extLst>
                <a:ext uri="{FF2B5EF4-FFF2-40B4-BE49-F238E27FC236}">
                  <a16:creationId xmlns:a16="http://schemas.microsoft.com/office/drawing/2014/main" id="{1098E818-98ED-481D-BFBA-61504711CE82}"/>
                </a:ext>
              </a:extLst>
            </p:cNvPr>
            <p:cNvSpPr/>
            <p:nvPr/>
          </p:nvSpPr>
          <p:spPr>
            <a:xfrm>
              <a:off x="163874" y="3252375"/>
              <a:ext cx="350982" cy="353250"/>
            </a:xfrm>
            <a:custGeom>
              <a:avLst/>
              <a:gdLst>
                <a:gd name="connsiteX0" fmla="*/ 246127 w 492253"/>
                <a:gd name="connsiteY0" fmla="*/ 0 h 492253"/>
                <a:gd name="connsiteX1" fmla="*/ 0 w 492253"/>
                <a:gd name="connsiteY1" fmla="*/ 246127 h 492253"/>
                <a:gd name="connsiteX2" fmla="*/ 246127 w 492253"/>
                <a:gd name="connsiteY2" fmla="*/ 492254 h 492253"/>
                <a:gd name="connsiteX3" fmla="*/ 492254 w 492253"/>
                <a:gd name="connsiteY3" fmla="*/ 246127 h 492253"/>
                <a:gd name="connsiteX4" fmla="*/ 492254 w 492253"/>
                <a:gd name="connsiteY4" fmla="*/ 246107 h 492253"/>
                <a:gd name="connsiteX5" fmla="*/ 246315 w 492253"/>
                <a:gd name="connsiteY5" fmla="*/ 0 h 492253"/>
                <a:gd name="connsiteX6" fmla="*/ 246127 w 492253"/>
                <a:gd name="connsiteY6" fmla="*/ 0 h 492253"/>
                <a:gd name="connsiteX7" fmla="*/ 305748 w 492253"/>
                <a:gd name="connsiteY7" fmla="*/ 257883 h 492253"/>
                <a:gd name="connsiteX8" fmla="*/ 197522 w 492253"/>
                <a:gd name="connsiteY8" fmla="*/ 366219 h 492253"/>
                <a:gd name="connsiteX9" fmla="*/ 104785 w 492253"/>
                <a:gd name="connsiteY9" fmla="*/ 273482 h 492253"/>
                <a:gd name="connsiteX10" fmla="*/ 135769 w 492253"/>
                <a:gd name="connsiteY10" fmla="*/ 242498 h 492253"/>
                <a:gd name="connsiteX11" fmla="*/ 197522 w 492253"/>
                <a:gd name="connsiteY11" fmla="*/ 304251 h 492253"/>
                <a:gd name="connsiteX12" fmla="*/ 286955 w 492253"/>
                <a:gd name="connsiteY12" fmla="*/ 213659 h 492253"/>
                <a:gd name="connsiteX13" fmla="*/ 363692 w 492253"/>
                <a:gd name="connsiteY13" fmla="*/ 137894 h 492253"/>
                <a:gd name="connsiteX14" fmla="*/ 366485 w 492253"/>
                <a:gd name="connsiteY14" fmla="*/ 135302 h 492253"/>
                <a:gd name="connsiteX15" fmla="*/ 369077 w 492253"/>
                <a:gd name="connsiteY15" fmla="*/ 132502 h 492253"/>
                <a:gd name="connsiteX16" fmla="*/ 400495 w 492253"/>
                <a:gd name="connsiteY16" fmla="*/ 163486 h 492253"/>
                <a:gd name="connsiteX17" fmla="*/ 305742 w 492253"/>
                <a:gd name="connsiteY17" fmla="*/ 257863 h 492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2253" h="492253">
                  <a:moveTo>
                    <a:pt x="246127" y="0"/>
                  </a:moveTo>
                  <a:cubicBezTo>
                    <a:pt x="110195" y="0"/>
                    <a:pt x="0" y="110195"/>
                    <a:pt x="0" y="246127"/>
                  </a:cubicBezTo>
                  <a:cubicBezTo>
                    <a:pt x="0" y="382059"/>
                    <a:pt x="110195" y="492254"/>
                    <a:pt x="246127" y="492254"/>
                  </a:cubicBezTo>
                  <a:cubicBezTo>
                    <a:pt x="382059" y="492254"/>
                    <a:pt x="492254" y="382059"/>
                    <a:pt x="492254" y="246127"/>
                  </a:cubicBezTo>
                  <a:cubicBezTo>
                    <a:pt x="492254" y="246120"/>
                    <a:pt x="492254" y="246114"/>
                    <a:pt x="492254" y="246107"/>
                  </a:cubicBezTo>
                  <a:cubicBezTo>
                    <a:pt x="492300" y="110232"/>
                    <a:pt x="382190" y="47"/>
                    <a:pt x="246315" y="0"/>
                  </a:cubicBezTo>
                  <a:cubicBezTo>
                    <a:pt x="246252" y="0"/>
                    <a:pt x="246190" y="0"/>
                    <a:pt x="246127" y="0"/>
                  </a:cubicBezTo>
                  <a:close/>
                  <a:moveTo>
                    <a:pt x="305748" y="257883"/>
                  </a:moveTo>
                  <a:cubicBezTo>
                    <a:pt x="269889" y="293677"/>
                    <a:pt x="233814" y="329790"/>
                    <a:pt x="197522" y="366219"/>
                  </a:cubicBezTo>
                  <a:cubicBezTo>
                    <a:pt x="166683" y="335233"/>
                    <a:pt x="135771" y="304321"/>
                    <a:pt x="104785" y="273482"/>
                  </a:cubicBezTo>
                  <a:lnTo>
                    <a:pt x="135769" y="242498"/>
                  </a:lnTo>
                  <a:lnTo>
                    <a:pt x="197522" y="304251"/>
                  </a:lnTo>
                  <a:cubicBezTo>
                    <a:pt x="227502" y="273840"/>
                    <a:pt x="257312" y="243643"/>
                    <a:pt x="286955" y="213659"/>
                  </a:cubicBezTo>
                  <a:cubicBezTo>
                    <a:pt x="316578" y="183680"/>
                    <a:pt x="332967" y="167588"/>
                    <a:pt x="363692" y="137894"/>
                  </a:cubicBezTo>
                  <a:cubicBezTo>
                    <a:pt x="364553" y="137032"/>
                    <a:pt x="365480" y="136177"/>
                    <a:pt x="366485" y="135302"/>
                  </a:cubicBezTo>
                  <a:cubicBezTo>
                    <a:pt x="367458" y="134476"/>
                    <a:pt x="368328" y="133537"/>
                    <a:pt x="369077" y="132502"/>
                  </a:cubicBezTo>
                  <a:lnTo>
                    <a:pt x="400495" y="163486"/>
                  </a:lnTo>
                  <a:cubicBezTo>
                    <a:pt x="364003" y="199778"/>
                    <a:pt x="341606" y="222071"/>
                    <a:pt x="305742" y="257863"/>
                  </a:cubicBezTo>
                  <a:close/>
                </a:path>
              </a:pathLst>
            </a:custGeom>
            <a:solidFill>
              <a:srgbClr val="08BC80"/>
            </a:solidFill>
            <a:ln>
              <a:solidFill>
                <a:srgbClr val="E5E6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sp>
          <p:nvSpPr>
            <p:cNvPr id="41" name="Picto OK" descr="Badge Tick1">
              <a:extLst>
                <a:ext uri="{FF2B5EF4-FFF2-40B4-BE49-F238E27FC236}">
                  <a16:creationId xmlns:a16="http://schemas.microsoft.com/office/drawing/2014/main" id="{027FA0EC-B407-4F17-92B8-B14B7E715610}"/>
                </a:ext>
              </a:extLst>
            </p:cNvPr>
            <p:cNvSpPr/>
            <p:nvPr/>
          </p:nvSpPr>
          <p:spPr>
            <a:xfrm>
              <a:off x="163874" y="3998286"/>
              <a:ext cx="350982" cy="353250"/>
            </a:xfrm>
            <a:custGeom>
              <a:avLst/>
              <a:gdLst>
                <a:gd name="connsiteX0" fmla="*/ 246127 w 492253"/>
                <a:gd name="connsiteY0" fmla="*/ 0 h 492253"/>
                <a:gd name="connsiteX1" fmla="*/ 0 w 492253"/>
                <a:gd name="connsiteY1" fmla="*/ 246127 h 492253"/>
                <a:gd name="connsiteX2" fmla="*/ 246127 w 492253"/>
                <a:gd name="connsiteY2" fmla="*/ 492254 h 492253"/>
                <a:gd name="connsiteX3" fmla="*/ 492254 w 492253"/>
                <a:gd name="connsiteY3" fmla="*/ 246127 h 492253"/>
                <a:gd name="connsiteX4" fmla="*/ 492254 w 492253"/>
                <a:gd name="connsiteY4" fmla="*/ 246107 h 492253"/>
                <a:gd name="connsiteX5" fmla="*/ 246315 w 492253"/>
                <a:gd name="connsiteY5" fmla="*/ 0 h 492253"/>
                <a:gd name="connsiteX6" fmla="*/ 246127 w 492253"/>
                <a:gd name="connsiteY6" fmla="*/ 0 h 492253"/>
                <a:gd name="connsiteX7" fmla="*/ 305748 w 492253"/>
                <a:gd name="connsiteY7" fmla="*/ 257883 h 492253"/>
                <a:gd name="connsiteX8" fmla="*/ 197522 w 492253"/>
                <a:gd name="connsiteY8" fmla="*/ 366219 h 492253"/>
                <a:gd name="connsiteX9" fmla="*/ 104785 w 492253"/>
                <a:gd name="connsiteY9" fmla="*/ 273482 h 492253"/>
                <a:gd name="connsiteX10" fmla="*/ 135769 w 492253"/>
                <a:gd name="connsiteY10" fmla="*/ 242498 h 492253"/>
                <a:gd name="connsiteX11" fmla="*/ 197522 w 492253"/>
                <a:gd name="connsiteY11" fmla="*/ 304251 h 492253"/>
                <a:gd name="connsiteX12" fmla="*/ 286955 w 492253"/>
                <a:gd name="connsiteY12" fmla="*/ 213659 h 492253"/>
                <a:gd name="connsiteX13" fmla="*/ 363692 w 492253"/>
                <a:gd name="connsiteY13" fmla="*/ 137894 h 492253"/>
                <a:gd name="connsiteX14" fmla="*/ 366485 w 492253"/>
                <a:gd name="connsiteY14" fmla="*/ 135302 h 492253"/>
                <a:gd name="connsiteX15" fmla="*/ 369077 w 492253"/>
                <a:gd name="connsiteY15" fmla="*/ 132502 h 492253"/>
                <a:gd name="connsiteX16" fmla="*/ 400495 w 492253"/>
                <a:gd name="connsiteY16" fmla="*/ 163486 h 492253"/>
                <a:gd name="connsiteX17" fmla="*/ 305742 w 492253"/>
                <a:gd name="connsiteY17" fmla="*/ 257863 h 492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2253" h="492253">
                  <a:moveTo>
                    <a:pt x="246127" y="0"/>
                  </a:moveTo>
                  <a:cubicBezTo>
                    <a:pt x="110195" y="0"/>
                    <a:pt x="0" y="110195"/>
                    <a:pt x="0" y="246127"/>
                  </a:cubicBezTo>
                  <a:cubicBezTo>
                    <a:pt x="0" y="382059"/>
                    <a:pt x="110195" y="492254"/>
                    <a:pt x="246127" y="492254"/>
                  </a:cubicBezTo>
                  <a:cubicBezTo>
                    <a:pt x="382059" y="492254"/>
                    <a:pt x="492254" y="382059"/>
                    <a:pt x="492254" y="246127"/>
                  </a:cubicBezTo>
                  <a:cubicBezTo>
                    <a:pt x="492254" y="246120"/>
                    <a:pt x="492254" y="246114"/>
                    <a:pt x="492254" y="246107"/>
                  </a:cubicBezTo>
                  <a:cubicBezTo>
                    <a:pt x="492300" y="110232"/>
                    <a:pt x="382190" y="47"/>
                    <a:pt x="246315" y="0"/>
                  </a:cubicBezTo>
                  <a:cubicBezTo>
                    <a:pt x="246252" y="0"/>
                    <a:pt x="246190" y="0"/>
                    <a:pt x="246127" y="0"/>
                  </a:cubicBezTo>
                  <a:close/>
                  <a:moveTo>
                    <a:pt x="305748" y="257883"/>
                  </a:moveTo>
                  <a:cubicBezTo>
                    <a:pt x="269889" y="293677"/>
                    <a:pt x="233814" y="329790"/>
                    <a:pt x="197522" y="366219"/>
                  </a:cubicBezTo>
                  <a:cubicBezTo>
                    <a:pt x="166683" y="335233"/>
                    <a:pt x="135771" y="304321"/>
                    <a:pt x="104785" y="273482"/>
                  </a:cubicBezTo>
                  <a:lnTo>
                    <a:pt x="135769" y="242498"/>
                  </a:lnTo>
                  <a:lnTo>
                    <a:pt x="197522" y="304251"/>
                  </a:lnTo>
                  <a:cubicBezTo>
                    <a:pt x="227502" y="273840"/>
                    <a:pt x="257312" y="243643"/>
                    <a:pt x="286955" y="213659"/>
                  </a:cubicBezTo>
                  <a:cubicBezTo>
                    <a:pt x="316578" y="183680"/>
                    <a:pt x="332967" y="167588"/>
                    <a:pt x="363692" y="137894"/>
                  </a:cubicBezTo>
                  <a:cubicBezTo>
                    <a:pt x="364553" y="137032"/>
                    <a:pt x="365480" y="136177"/>
                    <a:pt x="366485" y="135302"/>
                  </a:cubicBezTo>
                  <a:cubicBezTo>
                    <a:pt x="367458" y="134476"/>
                    <a:pt x="368328" y="133537"/>
                    <a:pt x="369077" y="132502"/>
                  </a:cubicBezTo>
                  <a:lnTo>
                    <a:pt x="400495" y="163486"/>
                  </a:lnTo>
                  <a:cubicBezTo>
                    <a:pt x="364003" y="199778"/>
                    <a:pt x="341606" y="222071"/>
                    <a:pt x="305742" y="257863"/>
                  </a:cubicBezTo>
                  <a:close/>
                </a:path>
              </a:pathLst>
            </a:custGeom>
            <a:solidFill>
              <a:srgbClr val="08BC80"/>
            </a:solidFill>
            <a:ln>
              <a:solidFill>
                <a:srgbClr val="E5E6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sp>
          <p:nvSpPr>
            <p:cNvPr id="42" name="Picto OK" descr="Badge Tick1">
              <a:extLst>
                <a:ext uri="{FF2B5EF4-FFF2-40B4-BE49-F238E27FC236}">
                  <a16:creationId xmlns:a16="http://schemas.microsoft.com/office/drawing/2014/main" id="{6BE55B82-DBEE-4D4B-99BA-511ECFE21ECA}"/>
                </a:ext>
              </a:extLst>
            </p:cNvPr>
            <p:cNvSpPr/>
            <p:nvPr/>
          </p:nvSpPr>
          <p:spPr>
            <a:xfrm>
              <a:off x="163874" y="4586440"/>
              <a:ext cx="350982" cy="353250"/>
            </a:xfrm>
            <a:custGeom>
              <a:avLst/>
              <a:gdLst>
                <a:gd name="connsiteX0" fmla="*/ 246127 w 492253"/>
                <a:gd name="connsiteY0" fmla="*/ 0 h 492253"/>
                <a:gd name="connsiteX1" fmla="*/ 0 w 492253"/>
                <a:gd name="connsiteY1" fmla="*/ 246127 h 492253"/>
                <a:gd name="connsiteX2" fmla="*/ 246127 w 492253"/>
                <a:gd name="connsiteY2" fmla="*/ 492254 h 492253"/>
                <a:gd name="connsiteX3" fmla="*/ 492254 w 492253"/>
                <a:gd name="connsiteY3" fmla="*/ 246127 h 492253"/>
                <a:gd name="connsiteX4" fmla="*/ 492254 w 492253"/>
                <a:gd name="connsiteY4" fmla="*/ 246107 h 492253"/>
                <a:gd name="connsiteX5" fmla="*/ 246315 w 492253"/>
                <a:gd name="connsiteY5" fmla="*/ 0 h 492253"/>
                <a:gd name="connsiteX6" fmla="*/ 246127 w 492253"/>
                <a:gd name="connsiteY6" fmla="*/ 0 h 492253"/>
                <a:gd name="connsiteX7" fmla="*/ 305748 w 492253"/>
                <a:gd name="connsiteY7" fmla="*/ 257883 h 492253"/>
                <a:gd name="connsiteX8" fmla="*/ 197522 w 492253"/>
                <a:gd name="connsiteY8" fmla="*/ 366219 h 492253"/>
                <a:gd name="connsiteX9" fmla="*/ 104785 w 492253"/>
                <a:gd name="connsiteY9" fmla="*/ 273482 h 492253"/>
                <a:gd name="connsiteX10" fmla="*/ 135769 w 492253"/>
                <a:gd name="connsiteY10" fmla="*/ 242498 h 492253"/>
                <a:gd name="connsiteX11" fmla="*/ 197522 w 492253"/>
                <a:gd name="connsiteY11" fmla="*/ 304251 h 492253"/>
                <a:gd name="connsiteX12" fmla="*/ 286955 w 492253"/>
                <a:gd name="connsiteY12" fmla="*/ 213659 h 492253"/>
                <a:gd name="connsiteX13" fmla="*/ 363692 w 492253"/>
                <a:gd name="connsiteY13" fmla="*/ 137894 h 492253"/>
                <a:gd name="connsiteX14" fmla="*/ 366485 w 492253"/>
                <a:gd name="connsiteY14" fmla="*/ 135302 h 492253"/>
                <a:gd name="connsiteX15" fmla="*/ 369077 w 492253"/>
                <a:gd name="connsiteY15" fmla="*/ 132502 h 492253"/>
                <a:gd name="connsiteX16" fmla="*/ 400495 w 492253"/>
                <a:gd name="connsiteY16" fmla="*/ 163486 h 492253"/>
                <a:gd name="connsiteX17" fmla="*/ 305742 w 492253"/>
                <a:gd name="connsiteY17" fmla="*/ 257863 h 492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2253" h="492253">
                  <a:moveTo>
                    <a:pt x="246127" y="0"/>
                  </a:moveTo>
                  <a:cubicBezTo>
                    <a:pt x="110195" y="0"/>
                    <a:pt x="0" y="110195"/>
                    <a:pt x="0" y="246127"/>
                  </a:cubicBezTo>
                  <a:cubicBezTo>
                    <a:pt x="0" y="382059"/>
                    <a:pt x="110195" y="492254"/>
                    <a:pt x="246127" y="492254"/>
                  </a:cubicBezTo>
                  <a:cubicBezTo>
                    <a:pt x="382059" y="492254"/>
                    <a:pt x="492254" y="382059"/>
                    <a:pt x="492254" y="246127"/>
                  </a:cubicBezTo>
                  <a:cubicBezTo>
                    <a:pt x="492254" y="246120"/>
                    <a:pt x="492254" y="246114"/>
                    <a:pt x="492254" y="246107"/>
                  </a:cubicBezTo>
                  <a:cubicBezTo>
                    <a:pt x="492300" y="110232"/>
                    <a:pt x="382190" y="47"/>
                    <a:pt x="246315" y="0"/>
                  </a:cubicBezTo>
                  <a:cubicBezTo>
                    <a:pt x="246252" y="0"/>
                    <a:pt x="246190" y="0"/>
                    <a:pt x="246127" y="0"/>
                  </a:cubicBezTo>
                  <a:close/>
                  <a:moveTo>
                    <a:pt x="305748" y="257883"/>
                  </a:moveTo>
                  <a:cubicBezTo>
                    <a:pt x="269889" y="293677"/>
                    <a:pt x="233814" y="329790"/>
                    <a:pt x="197522" y="366219"/>
                  </a:cubicBezTo>
                  <a:cubicBezTo>
                    <a:pt x="166683" y="335233"/>
                    <a:pt x="135771" y="304321"/>
                    <a:pt x="104785" y="273482"/>
                  </a:cubicBezTo>
                  <a:lnTo>
                    <a:pt x="135769" y="242498"/>
                  </a:lnTo>
                  <a:lnTo>
                    <a:pt x="197522" y="304251"/>
                  </a:lnTo>
                  <a:cubicBezTo>
                    <a:pt x="227502" y="273840"/>
                    <a:pt x="257312" y="243643"/>
                    <a:pt x="286955" y="213659"/>
                  </a:cubicBezTo>
                  <a:cubicBezTo>
                    <a:pt x="316578" y="183680"/>
                    <a:pt x="332967" y="167588"/>
                    <a:pt x="363692" y="137894"/>
                  </a:cubicBezTo>
                  <a:cubicBezTo>
                    <a:pt x="364553" y="137032"/>
                    <a:pt x="365480" y="136177"/>
                    <a:pt x="366485" y="135302"/>
                  </a:cubicBezTo>
                  <a:cubicBezTo>
                    <a:pt x="367458" y="134476"/>
                    <a:pt x="368328" y="133537"/>
                    <a:pt x="369077" y="132502"/>
                  </a:cubicBezTo>
                  <a:lnTo>
                    <a:pt x="400495" y="163486"/>
                  </a:lnTo>
                  <a:cubicBezTo>
                    <a:pt x="364003" y="199778"/>
                    <a:pt x="341606" y="222071"/>
                    <a:pt x="305742" y="257863"/>
                  </a:cubicBezTo>
                  <a:close/>
                </a:path>
              </a:pathLst>
            </a:custGeom>
            <a:solidFill>
              <a:srgbClr val="08BC80"/>
            </a:solidFill>
            <a:ln>
              <a:solidFill>
                <a:srgbClr val="E5E6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grpSp>
    </p:spTree>
    <p:extLst>
      <p:ext uri="{BB962C8B-B14F-4D97-AF65-F5344CB8AC3E}">
        <p14:creationId xmlns:p14="http://schemas.microsoft.com/office/powerpoint/2010/main" val="3511788595"/>
      </p:ext>
    </p:extLst>
  </p:cSld>
  <p:clrMapOvr>
    <a:masterClrMapping/>
  </p:clrMapOvr>
</p:sld>
</file>

<file path=ppt/theme/theme1.xml><?xml version="1.0" encoding="utf-8"?>
<a:theme xmlns:a="http://schemas.openxmlformats.org/drawingml/2006/main" name="Thème Office">
  <a:themeElements>
    <a:clrScheme name="ENI Editions">
      <a:dk1>
        <a:srgbClr val="2F3240"/>
      </a:dk1>
      <a:lt1>
        <a:sysClr val="window" lastClr="FFFFFF"/>
      </a:lt1>
      <a:dk2>
        <a:srgbClr val="44546A"/>
      </a:dk2>
      <a:lt2>
        <a:srgbClr val="E5E6E6"/>
      </a:lt2>
      <a:accent1>
        <a:srgbClr val="348899"/>
      </a:accent1>
      <a:accent2>
        <a:srgbClr val="03AFC1"/>
      </a:accent2>
      <a:accent3>
        <a:srgbClr val="ACCFCC"/>
      </a:accent3>
      <a:accent4>
        <a:srgbClr val="08BC80"/>
      </a:accent4>
      <a:accent5>
        <a:srgbClr val="F46914"/>
      </a:accent5>
      <a:accent6>
        <a:srgbClr val="962D3E"/>
      </a:accent6>
      <a:hlink>
        <a:srgbClr val="B014A9"/>
      </a:hlink>
      <a:folHlink>
        <a:srgbClr val="6A0DB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b">
        <a:normAutofit/>
      </a:bodyPr>
      <a:lstStyle>
        <a:defPPr>
          <a:defRPr sz="2400" dirty="0" smtClean="0"/>
        </a:defPPr>
      </a:lstStyle>
    </a:txDef>
  </a:objectDefaults>
  <a:extraClrSchemeLst/>
  <a:extLst>
    <a:ext uri="{05A4C25C-085E-4340-85A3-A5531E510DB2}">
      <thm15:themeFamily xmlns:thm15="http://schemas.microsoft.com/office/thememl/2012/main" name="ENI Dynamic Template.potx" id="{0534E2A5-F7C5-4F2C-82D6-2049515E8B1F}" vid="{C05C31B7-DBC7-49C1-B3B9-5C0A71A8A990}"/>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74EC051A497B841A2FBB1DFC22E3395" ma:contentTypeVersion="5" ma:contentTypeDescription="Create a new document." ma:contentTypeScope="" ma:versionID="0bd534ab30380d094d4077483db2617e">
  <xsd:schema xmlns:xsd="http://www.w3.org/2001/XMLSchema" xmlns:xs="http://www.w3.org/2001/XMLSchema" xmlns:p="http://schemas.microsoft.com/office/2006/metadata/properties" xmlns:ns3="6404727a-a8d9-45f0-847d-c3572d626f0f" xmlns:ns4="afc34d03-3d97-42d7-86bd-0fa8e9845b99" targetNamespace="http://schemas.microsoft.com/office/2006/metadata/properties" ma:root="true" ma:fieldsID="9e853d17ff869111b0faeeedb8e69cc7" ns3:_="" ns4:_="">
    <xsd:import namespace="6404727a-a8d9-45f0-847d-c3572d626f0f"/>
    <xsd:import namespace="afc34d03-3d97-42d7-86bd-0fa8e9845b99"/>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04727a-a8d9-45f0-847d-c3572d626f0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fc34d03-3d97-42d7-86bd-0fa8e9845b99"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744E35-8DFE-42FB-9B27-EF60FB2821E4}">
  <ds:schemaRefs>
    <ds:schemaRef ds:uri="http://schemas.microsoft.com/office/2006/metadata/properties"/>
    <ds:schemaRef ds:uri="http://schemas.microsoft.com/office/infopath/2007/PartnerControls"/>
    <ds:schemaRef ds:uri="http://purl.org/dc/dcmitype/"/>
    <ds:schemaRef ds:uri="http://schemas.microsoft.com/office/2006/documentManagement/types"/>
    <ds:schemaRef ds:uri="afc34d03-3d97-42d7-86bd-0fa8e9845b99"/>
    <ds:schemaRef ds:uri="http://purl.org/dc/terms/"/>
    <ds:schemaRef ds:uri="http://schemas.openxmlformats.org/package/2006/metadata/core-properties"/>
    <ds:schemaRef ds:uri="6404727a-a8d9-45f0-847d-c3572d626f0f"/>
    <ds:schemaRef ds:uri="http://www.w3.org/XML/1998/namespace"/>
    <ds:schemaRef ds:uri="http://purl.org/dc/elements/1.1/"/>
  </ds:schemaRefs>
</ds:datastoreItem>
</file>

<file path=customXml/itemProps2.xml><?xml version="1.0" encoding="utf-8"?>
<ds:datastoreItem xmlns:ds="http://schemas.openxmlformats.org/officeDocument/2006/customXml" ds:itemID="{792112B7-675F-4876-9B67-FE360DED350F}">
  <ds:schemaRefs>
    <ds:schemaRef ds:uri="http://schemas.microsoft.com/sharepoint/v3/contenttype/forms"/>
  </ds:schemaRefs>
</ds:datastoreItem>
</file>

<file path=customXml/itemProps3.xml><?xml version="1.0" encoding="utf-8"?>
<ds:datastoreItem xmlns:ds="http://schemas.openxmlformats.org/officeDocument/2006/customXml" ds:itemID="{179C5A7F-D558-4853-A732-D1628235603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04727a-a8d9-45f0-847d-c3572d626f0f"/>
    <ds:schemaRef ds:uri="afc34d03-3d97-42d7-86bd-0fa8e9845b9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65742</TotalTime>
  <Words>1475</Words>
  <Application>Microsoft Office PowerPoint</Application>
  <PresentationFormat>Grand écran</PresentationFormat>
  <Paragraphs>185</Paragraphs>
  <Slides>11</Slides>
  <Notes>11</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11</vt:i4>
      </vt:variant>
    </vt:vector>
  </HeadingPairs>
  <TitlesOfParts>
    <vt:vector size="20" baseType="lpstr">
      <vt:lpstr>Segoe UI</vt:lpstr>
      <vt:lpstr>Arial</vt:lpstr>
      <vt:lpstr>Bradley Hand ITC</vt:lpstr>
      <vt:lpstr>Segoe UI Light</vt:lpstr>
      <vt:lpstr>Calibri Light</vt:lpstr>
      <vt:lpstr>Consolas</vt:lpstr>
      <vt:lpstr>Calibri</vt:lpstr>
      <vt:lpstr>Wingdings</vt:lpstr>
      <vt:lpstr>Thème Office</vt:lpstr>
      <vt:lpstr>Guide pour la rédaction du rapport DWWM</vt:lpstr>
      <vt:lpstr>La page de garde</vt:lpstr>
      <vt:lpstr>Généralités</vt:lpstr>
      <vt:lpstr>Introduction au projet</vt:lpstr>
      <vt:lpstr>Introduction au projet</vt:lpstr>
      <vt:lpstr>Réalisations</vt:lpstr>
      <vt:lpstr>Veille, sécurité et anglais</vt:lpstr>
      <vt:lpstr>Conclusion, annexes, webographie</vt:lpstr>
      <vt:lpstr>Conseils</vt:lpstr>
      <vt:lpstr>Résumé : ce qui doit figurer dans le rapport</vt:lpstr>
      <vt:lpstr>Rappels : C’est quoi ?</vt:lpstr>
    </vt:vector>
  </TitlesOfParts>
  <Company>editions Eni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VDavid@eni-ecole.fr</dc:creator>
  <cp:lastModifiedBy>Marie PERRET</cp:lastModifiedBy>
  <cp:revision>3131</cp:revision>
  <cp:lastPrinted>2017-11-06T14:49:39Z</cp:lastPrinted>
  <dcterms:created xsi:type="dcterms:W3CDTF">2017-05-09T08:51:09Z</dcterms:created>
  <dcterms:modified xsi:type="dcterms:W3CDTF">2021-04-15T06:35:42Z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DocIdItemGuid">
    <vt:lpwstr>63485d6a-42a4-412d-adec-4afa75548720</vt:lpwstr>
  </property>
  <property fmtid="{D5CDD505-2E9C-101B-9397-08002B2CF9AE}" pid="3" name="ContentTypeId">
    <vt:lpwstr>0x010100F74EC051A497B841A2FBB1DFC22E3395</vt:lpwstr>
  </property>
  <property fmtid="{D5CDD505-2E9C-101B-9397-08002B2CF9AE}" pid="4" name="xd_Signature">
    <vt:bool>false</vt:bool>
  </property>
  <property fmtid="{D5CDD505-2E9C-101B-9397-08002B2CF9AE}" pid="5" name="xd_ProgID">
    <vt:lpwstr/>
  </property>
  <property fmtid="{D5CDD505-2E9C-101B-9397-08002B2CF9AE}" pid="6" name="TemplateUrl">
    <vt:lpwstr/>
  </property>
</Properties>
</file>

<file path=docProps/thumbnail.jpeg>
</file>